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media/image125.jpg" ContentType="image/png"/>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heme/themeOverride1.xml" ContentType="application/vnd.openxmlformats-officedocument.themeOverr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56"/>
  </p:notesMasterIdLst>
  <p:handoutMasterIdLst>
    <p:handoutMasterId r:id="rId157"/>
  </p:handout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83" r:id="rId23"/>
    <p:sldId id="284" r:id="rId24"/>
    <p:sldId id="278" r:id="rId25"/>
    <p:sldId id="279" r:id="rId26"/>
    <p:sldId id="280" r:id="rId27"/>
    <p:sldId id="281" r:id="rId28"/>
    <p:sldId id="282" r:id="rId29"/>
    <p:sldId id="287" r:id="rId30"/>
    <p:sldId id="288" r:id="rId31"/>
    <p:sldId id="289" r:id="rId32"/>
    <p:sldId id="290" r:id="rId33"/>
    <p:sldId id="291" r:id="rId34"/>
    <p:sldId id="292" r:id="rId35"/>
    <p:sldId id="293" r:id="rId36"/>
    <p:sldId id="294" r:id="rId37"/>
    <p:sldId id="295" r:id="rId38"/>
    <p:sldId id="296" r:id="rId39"/>
    <p:sldId id="285" r:id="rId40"/>
    <p:sldId id="28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3" r:id="rId56"/>
    <p:sldId id="314" r:id="rId57"/>
    <p:sldId id="315" r:id="rId58"/>
    <p:sldId id="311" r:id="rId59"/>
    <p:sldId id="312"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257"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9" r:id="rId154"/>
    <p:sldId id="408" r:id="rId1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iagrams/_rels/data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ata1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1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ata21.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ata22.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40.png"/><Relationship Id="rId7" Type="http://schemas.openxmlformats.org/officeDocument/2006/relationships/image" Target="../media/image97.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41.svg"/></Relationships>
</file>

<file path=ppt/diagrams/_rels/data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ata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109.svg"/></Relationships>
</file>

<file path=ppt/diagrams/_rels/data2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s>
</file>

<file path=ppt/diagrams/_rels/data2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87.svg"/></Relationships>
</file>

<file path=ppt/diagrams/_rels/data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svg"/><Relationship Id="rId1" Type="http://schemas.openxmlformats.org/officeDocument/2006/relationships/image" Target="../media/image127.png"/><Relationship Id="rId4" Type="http://schemas.openxmlformats.org/officeDocument/2006/relationships/image" Target="../media/image130.svg"/></Relationships>
</file>

<file path=ppt/diagrams/_rels/data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40.png"/><Relationship Id="rId7" Type="http://schemas.openxmlformats.org/officeDocument/2006/relationships/image" Target="../media/image97.png"/><Relationship Id="rId2" Type="http://schemas.openxmlformats.org/officeDocument/2006/relationships/image" Target="../media/image94.svg"/><Relationship Id="rId1" Type="http://schemas.openxmlformats.org/officeDocument/2006/relationships/image" Target="../media/image93.png"/><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41.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94.svg"/><Relationship Id="rId1" Type="http://schemas.openxmlformats.org/officeDocument/2006/relationships/image" Target="../media/image93.png"/><Relationship Id="rId4" Type="http://schemas.openxmlformats.org/officeDocument/2006/relationships/image" Target="../media/image109.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s>
</file>

<file path=ppt/diagrams/_rels/drawing2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87.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svg"/><Relationship Id="rId1" Type="http://schemas.openxmlformats.org/officeDocument/2006/relationships/image" Target="../media/image127.png"/><Relationship Id="rId4" Type="http://schemas.openxmlformats.org/officeDocument/2006/relationships/image" Target="../media/image13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C0E0B-3EE5-4993-96BA-9A897518BF5D}"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04A9A2CE-00AD-47D0-9163-E2E0EBB4ADD6}">
      <dgm:prSet/>
      <dgm:spPr/>
      <dgm:t>
        <a:bodyPr/>
        <a:lstStyle/>
        <a:p>
          <a:r>
            <a:rPr lang="en-US" b="1"/>
            <a:t>Servlet</a:t>
          </a:r>
          <a:r>
            <a:rPr lang="en-US"/>
            <a:t> technology is used to create web application (resides at server side and generates dynamic web page).</a:t>
          </a:r>
        </a:p>
      </dgm:t>
    </dgm:pt>
    <dgm:pt modelId="{2615F614-97EC-4A26-97CC-04B99D7E6CEF}" type="parTrans" cxnId="{B365928A-A2E3-4AEA-B55C-05B323133FF0}">
      <dgm:prSet/>
      <dgm:spPr/>
      <dgm:t>
        <a:bodyPr/>
        <a:lstStyle/>
        <a:p>
          <a:endParaRPr lang="en-US"/>
        </a:p>
      </dgm:t>
    </dgm:pt>
    <dgm:pt modelId="{1AEBAE8E-A45E-473B-9361-F55C62F7DC14}" type="sibTrans" cxnId="{B365928A-A2E3-4AEA-B55C-05B323133FF0}">
      <dgm:prSet/>
      <dgm:spPr/>
      <dgm:t>
        <a:bodyPr/>
        <a:lstStyle/>
        <a:p>
          <a:endParaRPr lang="en-US"/>
        </a:p>
      </dgm:t>
    </dgm:pt>
    <dgm:pt modelId="{89E511B3-F047-4652-AEDE-B3DE7C4B3449}">
      <dgm:prSet/>
      <dgm:spPr/>
      <dgm:t>
        <a:bodyPr/>
        <a:lstStyle/>
        <a:p>
          <a:r>
            <a:rPr lang="en-US" b="1"/>
            <a:t>Servlet</a:t>
          </a:r>
          <a:r>
            <a:rPr lang="en-US"/>
            <a:t> technology is robust and scalable because of java language.</a:t>
          </a:r>
        </a:p>
      </dgm:t>
    </dgm:pt>
    <dgm:pt modelId="{04EBB49B-E7B1-43CF-88F7-E1AC3AE9F1C2}" type="parTrans" cxnId="{254DECE7-F517-4233-8436-B0733834B09C}">
      <dgm:prSet/>
      <dgm:spPr/>
      <dgm:t>
        <a:bodyPr/>
        <a:lstStyle/>
        <a:p>
          <a:endParaRPr lang="en-US"/>
        </a:p>
      </dgm:t>
    </dgm:pt>
    <dgm:pt modelId="{8590F73E-85FD-4AFE-A77B-C122D74ED0B8}" type="sibTrans" cxnId="{254DECE7-F517-4233-8436-B0733834B09C}">
      <dgm:prSet/>
      <dgm:spPr/>
      <dgm:t>
        <a:bodyPr/>
        <a:lstStyle/>
        <a:p>
          <a:endParaRPr lang="en-US"/>
        </a:p>
      </dgm:t>
    </dgm:pt>
    <dgm:pt modelId="{8F83658A-DF32-4006-B284-C518DE4830C0}">
      <dgm:prSet/>
      <dgm:spPr/>
      <dgm:t>
        <a:bodyPr/>
        <a:lstStyle/>
        <a:p>
          <a:r>
            <a:rPr lang="en-US"/>
            <a:t>Before Servlet, CGI (Common Gateway Interface) scripting language was popular as a server-side programming language.</a:t>
          </a:r>
        </a:p>
      </dgm:t>
    </dgm:pt>
    <dgm:pt modelId="{A8549DCF-C0EE-4029-AEC8-A19B80D36111}" type="parTrans" cxnId="{492BCF27-CA69-4227-AAA0-CCCFC0C5B6E3}">
      <dgm:prSet/>
      <dgm:spPr/>
      <dgm:t>
        <a:bodyPr/>
        <a:lstStyle/>
        <a:p>
          <a:endParaRPr lang="en-US"/>
        </a:p>
      </dgm:t>
    </dgm:pt>
    <dgm:pt modelId="{D3BA3A5C-ECC5-4561-8469-72B6B4F02AB4}" type="sibTrans" cxnId="{492BCF27-CA69-4227-AAA0-CCCFC0C5B6E3}">
      <dgm:prSet/>
      <dgm:spPr/>
      <dgm:t>
        <a:bodyPr/>
        <a:lstStyle/>
        <a:p>
          <a:endParaRPr lang="en-US"/>
        </a:p>
      </dgm:t>
    </dgm:pt>
    <dgm:pt modelId="{BDF50D72-6B4C-4FBD-8DB8-779B24CCA15B}" type="pres">
      <dgm:prSet presAssocID="{5BAC0E0B-3EE5-4993-96BA-9A897518BF5D}" presName="outerComposite" presStyleCnt="0">
        <dgm:presLayoutVars>
          <dgm:chMax val="5"/>
          <dgm:dir/>
          <dgm:resizeHandles val="exact"/>
        </dgm:presLayoutVars>
      </dgm:prSet>
      <dgm:spPr/>
    </dgm:pt>
    <dgm:pt modelId="{AC290ACB-928C-42B7-BFB0-C8DA2EE46322}" type="pres">
      <dgm:prSet presAssocID="{5BAC0E0B-3EE5-4993-96BA-9A897518BF5D}" presName="dummyMaxCanvas" presStyleCnt="0">
        <dgm:presLayoutVars/>
      </dgm:prSet>
      <dgm:spPr/>
    </dgm:pt>
    <dgm:pt modelId="{95481B10-4D5E-4B95-8DFF-6699CCA9FC77}" type="pres">
      <dgm:prSet presAssocID="{5BAC0E0B-3EE5-4993-96BA-9A897518BF5D}" presName="ThreeNodes_1" presStyleLbl="node1" presStyleIdx="0" presStyleCnt="3">
        <dgm:presLayoutVars>
          <dgm:bulletEnabled val="1"/>
        </dgm:presLayoutVars>
      </dgm:prSet>
      <dgm:spPr/>
    </dgm:pt>
    <dgm:pt modelId="{9095C2CA-B41D-4920-9FAD-7C4AD32BCD7A}" type="pres">
      <dgm:prSet presAssocID="{5BAC0E0B-3EE5-4993-96BA-9A897518BF5D}" presName="ThreeNodes_2" presStyleLbl="node1" presStyleIdx="1" presStyleCnt="3">
        <dgm:presLayoutVars>
          <dgm:bulletEnabled val="1"/>
        </dgm:presLayoutVars>
      </dgm:prSet>
      <dgm:spPr/>
    </dgm:pt>
    <dgm:pt modelId="{66BD9286-12F5-4808-A033-FEF561BF5BA0}" type="pres">
      <dgm:prSet presAssocID="{5BAC0E0B-3EE5-4993-96BA-9A897518BF5D}" presName="ThreeNodes_3" presStyleLbl="node1" presStyleIdx="2" presStyleCnt="3">
        <dgm:presLayoutVars>
          <dgm:bulletEnabled val="1"/>
        </dgm:presLayoutVars>
      </dgm:prSet>
      <dgm:spPr/>
    </dgm:pt>
    <dgm:pt modelId="{FC4D4A2D-3BC0-407C-9E0F-80EADC747985}" type="pres">
      <dgm:prSet presAssocID="{5BAC0E0B-3EE5-4993-96BA-9A897518BF5D}" presName="ThreeConn_1-2" presStyleLbl="fgAccFollowNode1" presStyleIdx="0" presStyleCnt="2">
        <dgm:presLayoutVars>
          <dgm:bulletEnabled val="1"/>
        </dgm:presLayoutVars>
      </dgm:prSet>
      <dgm:spPr/>
    </dgm:pt>
    <dgm:pt modelId="{9BB33223-A978-4111-ABCB-99602FDF5F8B}" type="pres">
      <dgm:prSet presAssocID="{5BAC0E0B-3EE5-4993-96BA-9A897518BF5D}" presName="ThreeConn_2-3" presStyleLbl="fgAccFollowNode1" presStyleIdx="1" presStyleCnt="2">
        <dgm:presLayoutVars>
          <dgm:bulletEnabled val="1"/>
        </dgm:presLayoutVars>
      </dgm:prSet>
      <dgm:spPr/>
    </dgm:pt>
    <dgm:pt modelId="{4DBBEBB4-35C4-4ADF-ABB2-E4F395BFD120}" type="pres">
      <dgm:prSet presAssocID="{5BAC0E0B-3EE5-4993-96BA-9A897518BF5D}" presName="ThreeNodes_1_text" presStyleLbl="node1" presStyleIdx="2" presStyleCnt="3">
        <dgm:presLayoutVars>
          <dgm:bulletEnabled val="1"/>
        </dgm:presLayoutVars>
      </dgm:prSet>
      <dgm:spPr/>
    </dgm:pt>
    <dgm:pt modelId="{2FD1E47B-2B21-4265-83C4-B29E0254F8FA}" type="pres">
      <dgm:prSet presAssocID="{5BAC0E0B-3EE5-4993-96BA-9A897518BF5D}" presName="ThreeNodes_2_text" presStyleLbl="node1" presStyleIdx="2" presStyleCnt="3">
        <dgm:presLayoutVars>
          <dgm:bulletEnabled val="1"/>
        </dgm:presLayoutVars>
      </dgm:prSet>
      <dgm:spPr/>
    </dgm:pt>
    <dgm:pt modelId="{F0C5485E-303D-4F9D-BD15-96163745659B}" type="pres">
      <dgm:prSet presAssocID="{5BAC0E0B-3EE5-4993-96BA-9A897518BF5D}" presName="ThreeNodes_3_text" presStyleLbl="node1" presStyleIdx="2" presStyleCnt="3">
        <dgm:presLayoutVars>
          <dgm:bulletEnabled val="1"/>
        </dgm:presLayoutVars>
      </dgm:prSet>
      <dgm:spPr/>
    </dgm:pt>
  </dgm:ptLst>
  <dgm:cxnLst>
    <dgm:cxn modelId="{D5962A25-A4C0-4DCB-8411-2C1AF1AE2D51}" type="presOf" srcId="{04A9A2CE-00AD-47D0-9163-E2E0EBB4ADD6}" destId="{95481B10-4D5E-4B95-8DFF-6699CCA9FC77}" srcOrd="0" destOrd="0" presId="urn:microsoft.com/office/officeart/2005/8/layout/vProcess5"/>
    <dgm:cxn modelId="{492BCF27-CA69-4227-AAA0-CCCFC0C5B6E3}" srcId="{5BAC0E0B-3EE5-4993-96BA-9A897518BF5D}" destId="{8F83658A-DF32-4006-B284-C518DE4830C0}" srcOrd="2" destOrd="0" parTransId="{A8549DCF-C0EE-4029-AEC8-A19B80D36111}" sibTransId="{D3BA3A5C-ECC5-4561-8469-72B6B4F02AB4}"/>
    <dgm:cxn modelId="{C5274930-55D9-4432-92E6-79FC55687161}" type="presOf" srcId="{04A9A2CE-00AD-47D0-9163-E2E0EBB4ADD6}" destId="{4DBBEBB4-35C4-4ADF-ABB2-E4F395BFD120}" srcOrd="1" destOrd="0" presId="urn:microsoft.com/office/officeart/2005/8/layout/vProcess5"/>
    <dgm:cxn modelId="{47F9D030-E994-4D16-969D-8148E6EFF582}" type="presOf" srcId="{89E511B3-F047-4652-AEDE-B3DE7C4B3449}" destId="{9095C2CA-B41D-4920-9FAD-7C4AD32BCD7A}" srcOrd="0" destOrd="0" presId="urn:microsoft.com/office/officeart/2005/8/layout/vProcess5"/>
    <dgm:cxn modelId="{B79B5031-55FB-48F9-B25B-1E0165D82547}" type="presOf" srcId="{8F83658A-DF32-4006-B284-C518DE4830C0}" destId="{F0C5485E-303D-4F9D-BD15-96163745659B}" srcOrd="1" destOrd="0" presId="urn:microsoft.com/office/officeart/2005/8/layout/vProcess5"/>
    <dgm:cxn modelId="{D3A90445-5344-45CE-8A79-7587E743778B}" type="presOf" srcId="{89E511B3-F047-4652-AEDE-B3DE7C4B3449}" destId="{2FD1E47B-2B21-4265-83C4-B29E0254F8FA}" srcOrd="1" destOrd="0" presId="urn:microsoft.com/office/officeart/2005/8/layout/vProcess5"/>
    <dgm:cxn modelId="{B365928A-A2E3-4AEA-B55C-05B323133FF0}" srcId="{5BAC0E0B-3EE5-4993-96BA-9A897518BF5D}" destId="{04A9A2CE-00AD-47D0-9163-E2E0EBB4ADD6}" srcOrd="0" destOrd="0" parTransId="{2615F614-97EC-4A26-97CC-04B99D7E6CEF}" sibTransId="{1AEBAE8E-A45E-473B-9361-F55C62F7DC14}"/>
    <dgm:cxn modelId="{F3A56094-733B-4E34-9965-AD72F5E6CAF5}" type="presOf" srcId="{8F83658A-DF32-4006-B284-C518DE4830C0}" destId="{66BD9286-12F5-4808-A033-FEF561BF5BA0}" srcOrd="0" destOrd="0" presId="urn:microsoft.com/office/officeart/2005/8/layout/vProcess5"/>
    <dgm:cxn modelId="{1A5594A9-FD3B-439A-9330-A16F4E6E7F12}" type="presOf" srcId="{1AEBAE8E-A45E-473B-9361-F55C62F7DC14}" destId="{FC4D4A2D-3BC0-407C-9E0F-80EADC747985}" srcOrd="0" destOrd="0" presId="urn:microsoft.com/office/officeart/2005/8/layout/vProcess5"/>
    <dgm:cxn modelId="{0F6C14BC-A61A-4946-BB31-0626228140D2}" type="presOf" srcId="{5BAC0E0B-3EE5-4993-96BA-9A897518BF5D}" destId="{BDF50D72-6B4C-4FBD-8DB8-779B24CCA15B}" srcOrd="0" destOrd="0" presId="urn:microsoft.com/office/officeart/2005/8/layout/vProcess5"/>
    <dgm:cxn modelId="{FAB6BEC8-73C3-4D9E-A7DF-A666E0CDB4D8}" type="presOf" srcId="{8590F73E-85FD-4AFE-A77B-C122D74ED0B8}" destId="{9BB33223-A978-4111-ABCB-99602FDF5F8B}" srcOrd="0" destOrd="0" presId="urn:microsoft.com/office/officeart/2005/8/layout/vProcess5"/>
    <dgm:cxn modelId="{254DECE7-F517-4233-8436-B0733834B09C}" srcId="{5BAC0E0B-3EE5-4993-96BA-9A897518BF5D}" destId="{89E511B3-F047-4652-AEDE-B3DE7C4B3449}" srcOrd="1" destOrd="0" parTransId="{04EBB49B-E7B1-43CF-88F7-E1AC3AE9F1C2}" sibTransId="{8590F73E-85FD-4AFE-A77B-C122D74ED0B8}"/>
    <dgm:cxn modelId="{AAE5FE67-377A-4F02-8142-38342956D66C}" type="presParOf" srcId="{BDF50D72-6B4C-4FBD-8DB8-779B24CCA15B}" destId="{AC290ACB-928C-42B7-BFB0-C8DA2EE46322}" srcOrd="0" destOrd="0" presId="urn:microsoft.com/office/officeart/2005/8/layout/vProcess5"/>
    <dgm:cxn modelId="{84211963-AD30-464B-B00B-D37FE84A4083}" type="presParOf" srcId="{BDF50D72-6B4C-4FBD-8DB8-779B24CCA15B}" destId="{95481B10-4D5E-4B95-8DFF-6699CCA9FC77}" srcOrd="1" destOrd="0" presId="urn:microsoft.com/office/officeart/2005/8/layout/vProcess5"/>
    <dgm:cxn modelId="{6562841B-E7BF-486F-9AAB-1AC556E506FB}" type="presParOf" srcId="{BDF50D72-6B4C-4FBD-8DB8-779B24CCA15B}" destId="{9095C2CA-B41D-4920-9FAD-7C4AD32BCD7A}" srcOrd="2" destOrd="0" presId="urn:microsoft.com/office/officeart/2005/8/layout/vProcess5"/>
    <dgm:cxn modelId="{49BDE07F-8AA4-4C64-B876-8996671471BF}" type="presParOf" srcId="{BDF50D72-6B4C-4FBD-8DB8-779B24CCA15B}" destId="{66BD9286-12F5-4808-A033-FEF561BF5BA0}" srcOrd="3" destOrd="0" presId="urn:microsoft.com/office/officeart/2005/8/layout/vProcess5"/>
    <dgm:cxn modelId="{C2BCE29E-2796-4E8B-B14B-1239C034749A}" type="presParOf" srcId="{BDF50D72-6B4C-4FBD-8DB8-779B24CCA15B}" destId="{FC4D4A2D-3BC0-407C-9E0F-80EADC747985}" srcOrd="4" destOrd="0" presId="urn:microsoft.com/office/officeart/2005/8/layout/vProcess5"/>
    <dgm:cxn modelId="{A9936033-3F3A-443A-9A62-E59824DF27ED}" type="presParOf" srcId="{BDF50D72-6B4C-4FBD-8DB8-779B24CCA15B}" destId="{9BB33223-A978-4111-ABCB-99602FDF5F8B}" srcOrd="5" destOrd="0" presId="urn:microsoft.com/office/officeart/2005/8/layout/vProcess5"/>
    <dgm:cxn modelId="{07CC2010-3A92-4A8A-84DE-ED24B2384F55}" type="presParOf" srcId="{BDF50D72-6B4C-4FBD-8DB8-779B24CCA15B}" destId="{4DBBEBB4-35C4-4ADF-ABB2-E4F395BFD120}" srcOrd="6" destOrd="0" presId="urn:microsoft.com/office/officeart/2005/8/layout/vProcess5"/>
    <dgm:cxn modelId="{0BC03838-3210-48FE-87A1-132A087CC64F}" type="presParOf" srcId="{BDF50D72-6B4C-4FBD-8DB8-779B24CCA15B}" destId="{2FD1E47B-2B21-4265-83C4-B29E0254F8FA}" srcOrd="7" destOrd="0" presId="urn:microsoft.com/office/officeart/2005/8/layout/vProcess5"/>
    <dgm:cxn modelId="{B82B4786-22C9-4162-B953-046E7565A46D}" type="presParOf" srcId="{BDF50D72-6B4C-4FBD-8DB8-779B24CCA15B}" destId="{F0C5485E-303D-4F9D-BD15-96163745659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D611849-FD9B-4D0C-A1AA-9231218606B6}"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AE34184C-21CB-4B03-8605-742C62342654}">
      <dgm:prSet/>
      <dgm:spPr/>
      <dgm:t>
        <a:bodyPr/>
        <a:lstStyle/>
        <a:p>
          <a:r>
            <a:rPr lang="en-US"/>
            <a:t>A </a:t>
          </a:r>
          <a:r>
            <a:rPr lang="en-US" b="1"/>
            <a:t>cookie</a:t>
          </a:r>
          <a:r>
            <a:rPr lang="en-US"/>
            <a:t> is a small piece of information that is persisted between the multiple client requests.</a:t>
          </a:r>
        </a:p>
      </dgm:t>
    </dgm:pt>
    <dgm:pt modelId="{F3D1EF3A-8868-47D7-9A83-46946D387DDF}" type="parTrans" cxnId="{FE4C0C4D-E3D2-47DD-A8E6-64AB8E77DD7E}">
      <dgm:prSet/>
      <dgm:spPr/>
      <dgm:t>
        <a:bodyPr/>
        <a:lstStyle/>
        <a:p>
          <a:endParaRPr lang="en-US"/>
        </a:p>
      </dgm:t>
    </dgm:pt>
    <dgm:pt modelId="{B16AE455-443D-47A7-8C10-98EDB8DC59F0}" type="sibTrans" cxnId="{FE4C0C4D-E3D2-47DD-A8E6-64AB8E77DD7E}">
      <dgm:prSet/>
      <dgm:spPr/>
      <dgm:t>
        <a:bodyPr/>
        <a:lstStyle/>
        <a:p>
          <a:endParaRPr lang="en-US"/>
        </a:p>
      </dgm:t>
    </dgm:pt>
    <dgm:pt modelId="{81E4BB8D-5BE1-4CDC-BEBD-EE63C946EC7F}">
      <dgm:prSet/>
      <dgm:spPr/>
      <dgm:t>
        <a:bodyPr/>
        <a:lstStyle/>
        <a:p>
          <a:r>
            <a:rPr lang="en-US"/>
            <a:t>A cookie has a name, a single value, and optional attributes such as a comment, path and domain qualifiers, a maximum age, and a version number.</a:t>
          </a:r>
        </a:p>
      </dgm:t>
    </dgm:pt>
    <dgm:pt modelId="{116FBFDE-3C1F-4172-8195-13572AA6B1DB}" type="parTrans" cxnId="{BD0D7C42-6DE1-4CD2-9E2D-1A6BBBBA13EF}">
      <dgm:prSet/>
      <dgm:spPr/>
      <dgm:t>
        <a:bodyPr/>
        <a:lstStyle/>
        <a:p>
          <a:endParaRPr lang="en-US"/>
        </a:p>
      </dgm:t>
    </dgm:pt>
    <dgm:pt modelId="{A9C2381B-05E8-4054-A91F-F270FF3DC4D7}" type="sibTrans" cxnId="{BD0D7C42-6DE1-4CD2-9E2D-1A6BBBBA13EF}">
      <dgm:prSet/>
      <dgm:spPr/>
      <dgm:t>
        <a:bodyPr/>
        <a:lstStyle/>
        <a:p>
          <a:endParaRPr lang="en-US"/>
        </a:p>
      </dgm:t>
    </dgm:pt>
    <dgm:pt modelId="{FAB96B09-9911-4DE3-9170-14ABCBB50C13}" type="pres">
      <dgm:prSet presAssocID="{1D611849-FD9B-4D0C-A1AA-9231218606B6}" presName="hierChild1" presStyleCnt="0">
        <dgm:presLayoutVars>
          <dgm:chPref val="1"/>
          <dgm:dir/>
          <dgm:animOne val="branch"/>
          <dgm:animLvl val="lvl"/>
          <dgm:resizeHandles/>
        </dgm:presLayoutVars>
      </dgm:prSet>
      <dgm:spPr/>
    </dgm:pt>
    <dgm:pt modelId="{B807CD47-B744-4ACD-80A2-D6EE56C4B82F}" type="pres">
      <dgm:prSet presAssocID="{AE34184C-21CB-4B03-8605-742C62342654}" presName="hierRoot1" presStyleCnt="0"/>
      <dgm:spPr/>
    </dgm:pt>
    <dgm:pt modelId="{3E62D927-264B-4795-92F6-2C16FD75D878}" type="pres">
      <dgm:prSet presAssocID="{AE34184C-21CB-4B03-8605-742C62342654}" presName="composite" presStyleCnt="0"/>
      <dgm:spPr/>
    </dgm:pt>
    <dgm:pt modelId="{C89D0BFB-4761-48F8-AECB-24F63D50167E}" type="pres">
      <dgm:prSet presAssocID="{AE34184C-21CB-4B03-8605-742C62342654}" presName="background" presStyleLbl="node0" presStyleIdx="0" presStyleCnt="2"/>
      <dgm:spPr/>
    </dgm:pt>
    <dgm:pt modelId="{F977C969-AE87-4DCC-B821-A2476D5BA2EE}" type="pres">
      <dgm:prSet presAssocID="{AE34184C-21CB-4B03-8605-742C62342654}" presName="text" presStyleLbl="fgAcc0" presStyleIdx="0" presStyleCnt="2">
        <dgm:presLayoutVars>
          <dgm:chPref val="3"/>
        </dgm:presLayoutVars>
      </dgm:prSet>
      <dgm:spPr/>
    </dgm:pt>
    <dgm:pt modelId="{F298805A-28B6-42A0-93D8-9DE4317B22CF}" type="pres">
      <dgm:prSet presAssocID="{AE34184C-21CB-4B03-8605-742C62342654}" presName="hierChild2" presStyleCnt="0"/>
      <dgm:spPr/>
    </dgm:pt>
    <dgm:pt modelId="{19EB1D5D-4C77-473B-83B4-B90551E8AB6D}" type="pres">
      <dgm:prSet presAssocID="{81E4BB8D-5BE1-4CDC-BEBD-EE63C946EC7F}" presName="hierRoot1" presStyleCnt="0"/>
      <dgm:spPr/>
    </dgm:pt>
    <dgm:pt modelId="{8CD33F92-A7CF-4529-97DA-3A7E65CAFDC9}" type="pres">
      <dgm:prSet presAssocID="{81E4BB8D-5BE1-4CDC-BEBD-EE63C946EC7F}" presName="composite" presStyleCnt="0"/>
      <dgm:spPr/>
    </dgm:pt>
    <dgm:pt modelId="{1F9CD12B-2DFF-468A-A092-2AA33361CAE8}" type="pres">
      <dgm:prSet presAssocID="{81E4BB8D-5BE1-4CDC-BEBD-EE63C946EC7F}" presName="background" presStyleLbl="node0" presStyleIdx="1" presStyleCnt="2"/>
      <dgm:spPr/>
    </dgm:pt>
    <dgm:pt modelId="{AAD2EAAD-C4AF-4441-9AE8-EDC073E44034}" type="pres">
      <dgm:prSet presAssocID="{81E4BB8D-5BE1-4CDC-BEBD-EE63C946EC7F}" presName="text" presStyleLbl="fgAcc0" presStyleIdx="1" presStyleCnt="2">
        <dgm:presLayoutVars>
          <dgm:chPref val="3"/>
        </dgm:presLayoutVars>
      </dgm:prSet>
      <dgm:spPr/>
    </dgm:pt>
    <dgm:pt modelId="{37F83B63-7A5B-4EA0-AB81-81BBB5DF077D}" type="pres">
      <dgm:prSet presAssocID="{81E4BB8D-5BE1-4CDC-BEBD-EE63C946EC7F}" presName="hierChild2" presStyleCnt="0"/>
      <dgm:spPr/>
    </dgm:pt>
  </dgm:ptLst>
  <dgm:cxnLst>
    <dgm:cxn modelId="{BD0D7C42-6DE1-4CD2-9E2D-1A6BBBBA13EF}" srcId="{1D611849-FD9B-4D0C-A1AA-9231218606B6}" destId="{81E4BB8D-5BE1-4CDC-BEBD-EE63C946EC7F}" srcOrd="1" destOrd="0" parTransId="{116FBFDE-3C1F-4172-8195-13572AA6B1DB}" sibTransId="{A9C2381B-05E8-4054-A91F-F270FF3DC4D7}"/>
    <dgm:cxn modelId="{FE4C0C4D-E3D2-47DD-A8E6-64AB8E77DD7E}" srcId="{1D611849-FD9B-4D0C-A1AA-9231218606B6}" destId="{AE34184C-21CB-4B03-8605-742C62342654}" srcOrd="0" destOrd="0" parTransId="{F3D1EF3A-8868-47D7-9A83-46946D387DDF}" sibTransId="{B16AE455-443D-47A7-8C10-98EDB8DC59F0}"/>
    <dgm:cxn modelId="{47195E50-BFDD-4130-AFC0-455BC32826AF}" type="presOf" srcId="{AE34184C-21CB-4B03-8605-742C62342654}" destId="{F977C969-AE87-4DCC-B821-A2476D5BA2EE}" srcOrd="0" destOrd="0" presId="urn:microsoft.com/office/officeart/2005/8/layout/hierarchy1"/>
    <dgm:cxn modelId="{5EEFF38E-F02E-4C43-9424-46C4F64CAE87}" type="presOf" srcId="{81E4BB8D-5BE1-4CDC-BEBD-EE63C946EC7F}" destId="{AAD2EAAD-C4AF-4441-9AE8-EDC073E44034}" srcOrd="0" destOrd="0" presId="urn:microsoft.com/office/officeart/2005/8/layout/hierarchy1"/>
    <dgm:cxn modelId="{EE7837C4-4225-4228-A743-5644341FEC22}" type="presOf" srcId="{1D611849-FD9B-4D0C-A1AA-9231218606B6}" destId="{FAB96B09-9911-4DE3-9170-14ABCBB50C13}" srcOrd="0" destOrd="0" presId="urn:microsoft.com/office/officeart/2005/8/layout/hierarchy1"/>
    <dgm:cxn modelId="{5F7DD888-860A-4384-852D-EB8FBCF6F3DE}" type="presParOf" srcId="{FAB96B09-9911-4DE3-9170-14ABCBB50C13}" destId="{B807CD47-B744-4ACD-80A2-D6EE56C4B82F}" srcOrd="0" destOrd="0" presId="urn:microsoft.com/office/officeart/2005/8/layout/hierarchy1"/>
    <dgm:cxn modelId="{C6323FDF-8607-4B42-B9F8-9DC22C847A57}" type="presParOf" srcId="{B807CD47-B744-4ACD-80A2-D6EE56C4B82F}" destId="{3E62D927-264B-4795-92F6-2C16FD75D878}" srcOrd="0" destOrd="0" presId="urn:microsoft.com/office/officeart/2005/8/layout/hierarchy1"/>
    <dgm:cxn modelId="{F3FDB2E7-9893-4340-8ECA-0CF12ECA921B}" type="presParOf" srcId="{3E62D927-264B-4795-92F6-2C16FD75D878}" destId="{C89D0BFB-4761-48F8-AECB-24F63D50167E}" srcOrd="0" destOrd="0" presId="urn:microsoft.com/office/officeart/2005/8/layout/hierarchy1"/>
    <dgm:cxn modelId="{08DF0912-4A33-4E25-BA98-B2E949C9F42A}" type="presParOf" srcId="{3E62D927-264B-4795-92F6-2C16FD75D878}" destId="{F977C969-AE87-4DCC-B821-A2476D5BA2EE}" srcOrd="1" destOrd="0" presId="urn:microsoft.com/office/officeart/2005/8/layout/hierarchy1"/>
    <dgm:cxn modelId="{8142B78A-E916-4393-95FD-7B209E207DE6}" type="presParOf" srcId="{B807CD47-B744-4ACD-80A2-D6EE56C4B82F}" destId="{F298805A-28B6-42A0-93D8-9DE4317B22CF}" srcOrd="1" destOrd="0" presId="urn:microsoft.com/office/officeart/2005/8/layout/hierarchy1"/>
    <dgm:cxn modelId="{76B9A6D4-AA15-42A2-95AD-2BD3A826F1C1}" type="presParOf" srcId="{FAB96B09-9911-4DE3-9170-14ABCBB50C13}" destId="{19EB1D5D-4C77-473B-83B4-B90551E8AB6D}" srcOrd="1" destOrd="0" presId="urn:microsoft.com/office/officeart/2005/8/layout/hierarchy1"/>
    <dgm:cxn modelId="{541E2DD5-7EF0-4066-BDF8-61874CA08AA0}" type="presParOf" srcId="{19EB1D5D-4C77-473B-83B4-B90551E8AB6D}" destId="{8CD33F92-A7CF-4529-97DA-3A7E65CAFDC9}" srcOrd="0" destOrd="0" presId="urn:microsoft.com/office/officeart/2005/8/layout/hierarchy1"/>
    <dgm:cxn modelId="{67D39E13-5D6A-40E9-B1A0-1A11A0B10292}" type="presParOf" srcId="{8CD33F92-A7CF-4529-97DA-3A7E65CAFDC9}" destId="{1F9CD12B-2DFF-468A-A092-2AA33361CAE8}" srcOrd="0" destOrd="0" presId="urn:microsoft.com/office/officeart/2005/8/layout/hierarchy1"/>
    <dgm:cxn modelId="{E5645ADE-2F9C-4DB9-9839-90D9D5F93D86}" type="presParOf" srcId="{8CD33F92-A7CF-4529-97DA-3A7E65CAFDC9}" destId="{AAD2EAAD-C4AF-4441-9AE8-EDC073E44034}" srcOrd="1" destOrd="0" presId="urn:microsoft.com/office/officeart/2005/8/layout/hierarchy1"/>
    <dgm:cxn modelId="{D63E0596-B324-4179-ADB5-FC30D8F9FC21}" type="presParOf" srcId="{19EB1D5D-4C77-473B-83B4-B90551E8AB6D}" destId="{37F83B63-7A5B-4EA0-AB81-81BBB5DF077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B00EE28-D6E5-4CC8-8F76-74F20EA17FB8}" type="doc">
      <dgm:prSet loTypeId="urn:microsoft.com/office/officeart/2005/8/layout/list1" loCatId="list" qsTypeId="urn:microsoft.com/office/officeart/2005/8/quickstyle/simple4" qsCatId="simple" csTypeId="urn:microsoft.com/office/officeart/2005/8/colors/accent2_2" csCatId="accent2"/>
      <dgm:spPr/>
      <dgm:t>
        <a:bodyPr/>
        <a:lstStyle/>
        <a:p>
          <a:endParaRPr lang="en-US"/>
        </a:p>
      </dgm:t>
    </dgm:pt>
    <dgm:pt modelId="{70A50C9F-1054-4574-93DF-8B8D55E5056F}">
      <dgm:prSet/>
      <dgm:spPr/>
      <dgm:t>
        <a:bodyPr/>
        <a:lstStyle/>
        <a:p>
          <a:r>
            <a:rPr lang="en-US" b="1"/>
            <a:t>Advantage of Cookies</a:t>
          </a:r>
          <a:endParaRPr lang="en-US"/>
        </a:p>
      </dgm:t>
    </dgm:pt>
    <dgm:pt modelId="{98BD11D7-F6BE-49A1-B4DA-70401A281191}" type="parTrans" cxnId="{5FCCA164-2DF5-4517-9320-605EC75D3819}">
      <dgm:prSet/>
      <dgm:spPr/>
      <dgm:t>
        <a:bodyPr/>
        <a:lstStyle/>
        <a:p>
          <a:endParaRPr lang="en-US"/>
        </a:p>
      </dgm:t>
    </dgm:pt>
    <dgm:pt modelId="{87BEDF93-934E-4F96-B3A8-C11406ECD806}" type="sibTrans" cxnId="{5FCCA164-2DF5-4517-9320-605EC75D3819}">
      <dgm:prSet/>
      <dgm:spPr/>
      <dgm:t>
        <a:bodyPr/>
        <a:lstStyle/>
        <a:p>
          <a:endParaRPr lang="en-US"/>
        </a:p>
      </dgm:t>
    </dgm:pt>
    <dgm:pt modelId="{DB93245C-6206-4161-9953-71136A67F233}">
      <dgm:prSet/>
      <dgm:spPr/>
      <dgm:t>
        <a:bodyPr/>
        <a:lstStyle/>
        <a:p>
          <a:r>
            <a:rPr lang="en-US"/>
            <a:t>Simplest technique of </a:t>
          </a:r>
          <a:r>
            <a:rPr lang="en-US" b="1"/>
            <a:t>maintaining the state</a:t>
          </a:r>
          <a:r>
            <a:rPr lang="en-US"/>
            <a:t>.</a:t>
          </a:r>
        </a:p>
      </dgm:t>
    </dgm:pt>
    <dgm:pt modelId="{245A4C45-8959-4BD0-AC7A-64F283626A66}" type="parTrans" cxnId="{9326DF35-FD14-4196-AC98-DD1650A72F91}">
      <dgm:prSet/>
      <dgm:spPr/>
      <dgm:t>
        <a:bodyPr/>
        <a:lstStyle/>
        <a:p>
          <a:endParaRPr lang="en-US"/>
        </a:p>
      </dgm:t>
    </dgm:pt>
    <dgm:pt modelId="{CC606E9A-8315-4167-B065-9A7D185AF8E2}" type="sibTrans" cxnId="{9326DF35-FD14-4196-AC98-DD1650A72F91}">
      <dgm:prSet/>
      <dgm:spPr/>
      <dgm:t>
        <a:bodyPr/>
        <a:lstStyle/>
        <a:p>
          <a:endParaRPr lang="en-US"/>
        </a:p>
      </dgm:t>
    </dgm:pt>
    <dgm:pt modelId="{762E7001-EBD9-4AD4-A323-6CF0CD70C863}">
      <dgm:prSet/>
      <dgm:spPr/>
      <dgm:t>
        <a:bodyPr/>
        <a:lstStyle/>
        <a:p>
          <a:r>
            <a:rPr lang="en-US" b="1"/>
            <a:t>Cookies are maintained at client side.</a:t>
          </a:r>
          <a:endParaRPr lang="en-US"/>
        </a:p>
      </dgm:t>
    </dgm:pt>
    <dgm:pt modelId="{B6804E17-3164-4213-B3D6-30633D0DDCDB}" type="parTrans" cxnId="{22E56E36-433D-40BE-9795-FE22A5D61AAC}">
      <dgm:prSet/>
      <dgm:spPr/>
      <dgm:t>
        <a:bodyPr/>
        <a:lstStyle/>
        <a:p>
          <a:endParaRPr lang="en-US"/>
        </a:p>
      </dgm:t>
    </dgm:pt>
    <dgm:pt modelId="{98E5E5F2-2EAD-451C-AD7C-AA253F551FF4}" type="sibTrans" cxnId="{22E56E36-433D-40BE-9795-FE22A5D61AAC}">
      <dgm:prSet/>
      <dgm:spPr/>
      <dgm:t>
        <a:bodyPr/>
        <a:lstStyle/>
        <a:p>
          <a:endParaRPr lang="en-US"/>
        </a:p>
      </dgm:t>
    </dgm:pt>
    <dgm:pt modelId="{28A57FC6-D735-4CDF-9BF6-464161A6329B}">
      <dgm:prSet/>
      <dgm:spPr/>
      <dgm:t>
        <a:bodyPr/>
        <a:lstStyle/>
        <a:p>
          <a:r>
            <a:rPr lang="en-US" b="1"/>
            <a:t>Disadvantage of Cookies</a:t>
          </a:r>
          <a:endParaRPr lang="en-US"/>
        </a:p>
      </dgm:t>
    </dgm:pt>
    <dgm:pt modelId="{ED0323A4-A2A6-4F0E-87E3-09F7B24B90E2}" type="parTrans" cxnId="{C9EBC88F-0EE5-4B58-8587-44B214B51BBF}">
      <dgm:prSet/>
      <dgm:spPr/>
      <dgm:t>
        <a:bodyPr/>
        <a:lstStyle/>
        <a:p>
          <a:endParaRPr lang="en-US"/>
        </a:p>
      </dgm:t>
    </dgm:pt>
    <dgm:pt modelId="{EC4EB989-DC7C-4D87-B6F8-6D558FE1F8B2}" type="sibTrans" cxnId="{C9EBC88F-0EE5-4B58-8587-44B214B51BBF}">
      <dgm:prSet/>
      <dgm:spPr/>
      <dgm:t>
        <a:bodyPr/>
        <a:lstStyle/>
        <a:p>
          <a:endParaRPr lang="en-US"/>
        </a:p>
      </dgm:t>
    </dgm:pt>
    <dgm:pt modelId="{4CC57C34-A5EE-4B50-A219-228EE2B9EC63}">
      <dgm:prSet/>
      <dgm:spPr/>
      <dgm:t>
        <a:bodyPr/>
        <a:lstStyle/>
        <a:p>
          <a:r>
            <a:rPr lang="en-US"/>
            <a:t>It will not work if cookie is disabled from the browser.</a:t>
          </a:r>
        </a:p>
      </dgm:t>
    </dgm:pt>
    <dgm:pt modelId="{BE583001-28FE-4025-B294-AF2494A14056}" type="parTrans" cxnId="{2CBEBCF9-EA91-4509-892B-A8A9BE6FE12D}">
      <dgm:prSet/>
      <dgm:spPr/>
      <dgm:t>
        <a:bodyPr/>
        <a:lstStyle/>
        <a:p>
          <a:endParaRPr lang="en-US"/>
        </a:p>
      </dgm:t>
    </dgm:pt>
    <dgm:pt modelId="{4B4B1B53-9A69-4389-BA9E-1A292E46FFCA}" type="sibTrans" cxnId="{2CBEBCF9-EA91-4509-892B-A8A9BE6FE12D}">
      <dgm:prSet/>
      <dgm:spPr/>
      <dgm:t>
        <a:bodyPr/>
        <a:lstStyle/>
        <a:p>
          <a:endParaRPr lang="en-US"/>
        </a:p>
      </dgm:t>
    </dgm:pt>
    <dgm:pt modelId="{B1BAABFB-9DCD-4E7E-9FDB-72A11EC829C1}">
      <dgm:prSet/>
      <dgm:spPr/>
      <dgm:t>
        <a:bodyPr/>
        <a:lstStyle/>
        <a:p>
          <a:r>
            <a:rPr lang="en-US" dirty="0"/>
            <a:t>Only textual information can be set in Cookie object.</a:t>
          </a:r>
        </a:p>
      </dgm:t>
    </dgm:pt>
    <dgm:pt modelId="{52E36B3D-FEAE-465E-BAE6-8EDE8F05CA6A}" type="parTrans" cxnId="{18FBE022-A8C8-448E-834E-ECD7825BDAA4}">
      <dgm:prSet/>
      <dgm:spPr/>
      <dgm:t>
        <a:bodyPr/>
        <a:lstStyle/>
        <a:p>
          <a:endParaRPr lang="en-US"/>
        </a:p>
      </dgm:t>
    </dgm:pt>
    <dgm:pt modelId="{0B702761-D88D-46FF-A5DD-8CDF6DAD594C}" type="sibTrans" cxnId="{18FBE022-A8C8-448E-834E-ECD7825BDAA4}">
      <dgm:prSet/>
      <dgm:spPr/>
      <dgm:t>
        <a:bodyPr/>
        <a:lstStyle/>
        <a:p>
          <a:endParaRPr lang="en-US"/>
        </a:p>
      </dgm:t>
    </dgm:pt>
    <dgm:pt modelId="{DC4D1162-AF1F-4A4F-BF3B-11C34BC2C113}" type="pres">
      <dgm:prSet presAssocID="{9B00EE28-D6E5-4CC8-8F76-74F20EA17FB8}" presName="linear" presStyleCnt="0">
        <dgm:presLayoutVars>
          <dgm:dir/>
          <dgm:animLvl val="lvl"/>
          <dgm:resizeHandles val="exact"/>
        </dgm:presLayoutVars>
      </dgm:prSet>
      <dgm:spPr/>
    </dgm:pt>
    <dgm:pt modelId="{29CF04CE-155E-419E-9892-95E10FC2C47A}" type="pres">
      <dgm:prSet presAssocID="{70A50C9F-1054-4574-93DF-8B8D55E5056F}" presName="parentLin" presStyleCnt="0"/>
      <dgm:spPr/>
    </dgm:pt>
    <dgm:pt modelId="{517FF3FD-8509-41DC-9586-FFB75747CD7B}" type="pres">
      <dgm:prSet presAssocID="{70A50C9F-1054-4574-93DF-8B8D55E5056F}" presName="parentLeftMargin" presStyleLbl="node1" presStyleIdx="0" presStyleCnt="2"/>
      <dgm:spPr/>
    </dgm:pt>
    <dgm:pt modelId="{449702A9-2413-4B69-8F92-87EAA145B9F3}" type="pres">
      <dgm:prSet presAssocID="{70A50C9F-1054-4574-93DF-8B8D55E5056F}" presName="parentText" presStyleLbl="node1" presStyleIdx="0" presStyleCnt="2">
        <dgm:presLayoutVars>
          <dgm:chMax val="0"/>
          <dgm:bulletEnabled val="1"/>
        </dgm:presLayoutVars>
      </dgm:prSet>
      <dgm:spPr/>
    </dgm:pt>
    <dgm:pt modelId="{597F61B9-D170-4EC6-B23F-8FF8A18C80B4}" type="pres">
      <dgm:prSet presAssocID="{70A50C9F-1054-4574-93DF-8B8D55E5056F}" presName="negativeSpace" presStyleCnt="0"/>
      <dgm:spPr/>
    </dgm:pt>
    <dgm:pt modelId="{F78B64C9-A96F-4EDC-B3C6-8C8DDDF499A1}" type="pres">
      <dgm:prSet presAssocID="{70A50C9F-1054-4574-93DF-8B8D55E5056F}" presName="childText" presStyleLbl="conFgAcc1" presStyleIdx="0" presStyleCnt="2">
        <dgm:presLayoutVars>
          <dgm:bulletEnabled val="1"/>
        </dgm:presLayoutVars>
      </dgm:prSet>
      <dgm:spPr/>
    </dgm:pt>
    <dgm:pt modelId="{2AB1ECE9-3CB3-4F92-A69D-A3F02F4D1C25}" type="pres">
      <dgm:prSet presAssocID="{87BEDF93-934E-4F96-B3A8-C11406ECD806}" presName="spaceBetweenRectangles" presStyleCnt="0"/>
      <dgm:spPr/>
    </dgm:pt>
    <dgm:pt modelId="{7A2C877F-40E2-4291-8374-F0CB6C54C451}" type="pres">
      <dgm:prSet presAssocID="{28A57FC6-D735-4CDF-9BF6-464161A6329B}" presName="parentLin" presStyleCnt="0"/>
      <dgm:spPr/>
    </dgm:pt>
    <dgm:pt modelId="{78AD13F1-1A83-4DA4-964C-81C5A38C1645}" type="pres">
      <dgm:prSet presAssocID="{28A57FC6-D735-4CDF-9BF6-464161A6329B}" presName="parentLeftMargin" presStyleLbl="node1" presStyleIdx="0" presStyleCnt="2"/>
      <dgm:spPr/>
    </dgm:pt>
    <dgm:pt modelId="{5D40A2AD-D4CA-4D55-BB99-97505A309307}" type="pres">
      <dgm:prSet presAssocID="{28A57FC6-D735-4CDF-9BF6-464161A6329B}" presName="parentText" presStyleLbl="node1" presStyleIdx="1" presStyleCnt="2">
        <dgm:presLayoutVars>
          <dgm:chMax val="0"/>
          <dgm:bulletEnabled val="1"/>
        </dgm:presLayoutVars>
      </dgm:prSet>
      <dgm:spPr/>
    </dgm:pt>
    <dgm:pt modelId="{31EAB459-D83F-4967-AA75-D88070929775}" type="pres">
      <dgm:prSet presAssocID="{28A57FC6-D735-4CDF-9BF6-464161A6329B}" presName="negativeSpace" presStyleCnt="0"/>
      <dgm:spPr/>
    </dgm:pt>
    <dgm:pt modelId="{F65FD6C2-4718-4B79-87E0-B9DD2D77E48B}" type="pres">
      <dgm:prSet presAssocID="{28A57FC6-D735-4CDF-9BF6-464161A6329B}" presName="childText" presStyleLbl="conFgAcc1" presStyleIdx="1" presStyleCnt="2">
        <dgm:presLayoutVars>
          <dgm:bulletEnabled val="1"/>
        </dgm:presLayoutVars>
      </dgm:prSet>
      <dgm:spPr/>
    </dgm:pt>
  </dgm:ptLst>
  <dgm:cxnLst>
    <dgm:cxn modelId="{18FBE022-A8C8-448E-834E-ECD7825BDAA4}" srcId="{28A57FC6-D735-4CDF-9BF6-464161A6329B}" destId="{B1BAABFB-9DCD-4E7E-9FDB-72A11EC829C1}" srcOrd="1" destOrd="0" parTransId="{52E36B3D-FEAE-465E-BAE6-8EDE8F05CA6A}" sibTransId="{0B702761-D88D-46FF-A5DD-8CDF6DAD594C}"/>
    <dgm:cxn modelId="{9326DF35-FD14-4196-AC98-DD1650A72F91}" srcId="{70A50C9F-1054-4574-93DF-8B8D55E5056F}" destId="{DB93245C-6206-4161-9953-71136A67F233}" srcOrd="0" destOrd="0" parTransId="{245A4C45-8959-4BD0-AC7A-64F283626A66}" sibTransId="{CC606E9A-8315-4167-B065-9A7D185AF8E2}"/>
    <dgm:cxn modelId="{22E56E36-433D-40BE-9795-FE22A5D61AAC}" srcId="{70A50C9F-1054-4574-93DF-8B8D55E5056F}" destId="{762E7001-EBD9-4AD4-A323-6CF0CD70C863}" srcOrd="1" destOrd="0" parTransId="{B6804E17-3164-4213-B3D6-30633D0DDCDB}" sibTransId="{98E5E5F2-2EAD-451C-AD7C-AA253F551FF4}"/>
    <dgm:cxn modelId="{5FCCA164-2DF5-4517-9320-605EC75D3819}" srcId="{9B00EE28-D6E5-4CC8-8F76-74F20EA17FB8}" destId="{70A50C9F-1054-4574-93DF-8B8D55E5056F}" srcOrd="0" destOrd="0" parTransId="{98BD11D7-F6BE-49A1-B4DA-70401A281191}" sibTransId="{87BEDF93-934E-4F96-B3A8-C11406ECD806}"/>
    <dgm:cxn modelId="{1F571B73-3C9C-43E5-A0E3-543A9E713756}" type="presOf" srcId="{DB93245C-6206-4161-9953-71136A67F233}" destId="{F78B64C9-A96F-4EDC-B3C6-8C8DDDF499A1}" srcOrd="0" destOrd="0" presId="urn:microsoft.com/office/officeart/2005/8/layout/list1"/>
    <dgm:cxn modelId="{5C3F7158-7C84-4469-8A89-02F7C5B6FF75}" type="presOf" srcId="{70A50C9F-1054-4574-93DF-8B8D55E5056F}" destId="{517FF3FD-8509-41DC-9586-FFB75747CD7B}" srcOrd="0" destOrd="0" presId="urn:microsoft.com/office/officeart/2005/8/layout/list1"/>
    <dgm:cxn modelId="{C9EBC88F-0EE5-4B58-8587-44B214B51BBF}" srcId="{9B00EE28-D6E5-4CC8-8F76-74F20EA17FB8}" destId="{28A57FC6-D735-4CDF-9BF6-464161A6329B}" srcOrd="1" destOrd="0" parTransId="{ED0323A4-A2A6-4F0E-87E3-09F7B24B90E2}" sibTransId="{EC4EB989-DC7C-4D87-B6F8-6D558FE1F8B2}"/>
    <dgm:cxn modelId="{33DD93AA-57E9-46E0-8B75-DCF7460CC927}" type="presOf" srcId="{762E7001-EBD9-4AD4-A323-6CF0CD70C863}" destId="{F78B64C9-A96F-4EDC-B3C6-8C8DDDF499A1}" srcOrd="0" destOrd="1" presId="urn:microsoft.com/office/officeart/2005/8/layout/list1"/>
    <dgm:cxn modelId="{17FCFCB4-CDD1-4D4C-A1B3-D6A678DD0BA2}" type="presOf" srcId="{4CC57C34-A5EE-4B50-A219-228EE2B9EC63}" destId="{F65FD6C2-4718-4B79-87E0-B9DD2D77E48B}" srcOrd="0" destOrd="0" presId="urn:microsoft.com/office/officeart/2005/8/layout/list1"/>
    <dgm:cxn modelId="{3EF763BB-ED1A-4AD9-8799-A5BF5EE8F549}" type="presOf" srcId="{28A57FC6-D735-4CDF-9BF6-464161A6329B}" destId="{78AD13F1-1A83-4DA4-964C-81C5A38C1645}" srcOrd="0" destOrd="0" presId="urn:microsoft.com/office/officeart/2005/8/layout/list1"/>
    <dgm:cxn modelId="{0DF31FBF-A202-49B6-B1DB-16C5E4117E77}" type="presOf" srcId="{28A57FC6-D735-4CDF-9BF6-464161A6329B}" destId="{5D40A2AD-D4CA-4D55-BB99-97505A309307}" srcOrd="1" destOrd="0" presId="urn:microsoft.com/office/officeart/2005/8/layout/list1"/>
    <dgm:cxn modelId="{FB2771C7-A3E8-4C4B-995C-BAC3EE9770AB}" type="presOf" srcId="{B1BAABFB-9DCD-4E7E-9FDB-72A11EC829C1}" destId="{F65FD6C2-4718-4B79-87E0-B9DD2D77E48B}" srcOrd="0" destOrd="1" presId="urn:microsoft.com/office/officeart/2005/8/layout/list1"/>
    <dgm:cxn modelId="{184674E1-2997-450A-8BE1-3EBF536C7EC6}" type="presOf" srcId="{70A50C9F-1054-4574-93DF-8B8D55E5056F}" destId="{449702A9-2413-4B69-8F92-87EAA145B9F3}" srcOrd="1" destOrd="0" presId="urn:microsoft.com/office/officeart/2005/8/layout/list1"/>
    <dgm:cxn modelId="{DA2E7EEF-B8F7-4CD6-A030-67B0378193E2}" type="presOf" srcId="{9B00EE28-D6E5-4CC8-8F76-74F20EA17FB8}" destId="{DC4D1162-AF1F-4A4F-BF3B-11C34BC2C113}" srcOrd="0" destOrd="0" presId="urn:microsoft.com/office/officeart/2005/8/layout/list1"/>
    <dgm:cxn modelId="{2CBEBCF9-EA91-4509-892B-A8A9BE6FE12D}" srcId="{28A57FC6-D735-4CDF-9BF6-464161A6329B}" destId="{4CC57C34-A5EE-4B50-A219-228EE2B9EC63}" srcOrd="0" destOrd="0" parTransId="{BE583001-28FE-4025-B294-AF2494A14056}" sibTransId="{4B4B1B53-9A69-4389-BA9E-1A292E46FFCA}"/>
    <dgm:cxn modelId="{623E772F-D84B-4E2F-9ACC-BC75049CFE82}" type="presParOf" srcId="{DC4D1162-AF1F-4A4F-BF3B-11C34BC2C113}" destId="{29CF04CE-155E-419E-9892-95E10FC2C47A}" srcOrd="0" destOrd="0" presId="urn:microsoft.com/office/officeart/2005/8/layout/list1"/>
    <dgm:cxn modelId="{C987446C-3F99-41BE-8F09-D194B676011C}" type="presParOf" srcId="{29CF04CE-155E-419E-9892-95E10FC2C47A}" destId="{517FF3FD-8509-41DC-9586-FFB75747CD7B}" srcOrd="0" destOrd="0" presId="urn:microsoft.com/office/officeart/2005/8/layout/list1"/>
    <dgm:cxn modelId="{B2F57AC1-7F5A-4EB2-A7D8-5B307A1626B6}" type="presParOf" srcId="{29CF04CE-155E-419E-9892-95E10FC2C47A}" destId="{449702A9-2413-4B69-8F92-87EAA145B9F3}" srcOrd="1" destOrd="0" presId="urn:microsoft.com/office/officeart/2005/8/layout/list1"/>
    <dgm:cxn modelId="{F608A761-8686-4970-9FC3-43C1898320C6}" type="presParOf" srcId="{DC4D1162-AF1F-4A4F-BF3B-11C34BC2C113}" destId="{597F61B9-D170-4EC6-B23F-8FF8A18C80B4}" srcOrd="1" destOrd="0" presId="urn:microsoft.com/office/officeart/2005/8/layout/list1"/>
    <dgm:cxn modelId="{861ACDFB-087A-4F86-B1CB-DC5DAD5C405E}" type="presParOf" srcId="{DC4D1162-AF1F-4A4F-BF3B-11C34BC2C113}" destId="{F78B64C9-A96F-4EDC-B3C6-8C8DDDF499A1}" srcOrd="2" destOrd="0" presId="urn:microsoft.com/office/officeart/2005/8/layout/list1"/>
    <dgm:cxn modelId="{25C01BD6-1E50-4493-9384-7E2101E5CDBE}" type="presParOf" srcId="{DC4D1162-AF1F-4A4F-BF3B-11C34BC2C113}" destId="{2AB1ECE9-3CB3-4F92-A69D-A3F02F4D1C25}" srcOrd="3" destOrd="0" presId="urn:microsoft.com/office/officeart/2005/8/layout/list1"/>
    <dgm:cxn modelId="{A66353B6-658E-44D3-AE15-753C4037BCF1}" type="presParOf" srcId="{DC4D1162-AF1F-4A4F-BF3B-11C34BC2C113}" destId="{7A2C877F-40E2-4291-8374-F0CB6C54C451}" srcOrd="4" destOrd="0" presId="urn:microsoft.com/office/officeart/2005/8/layout/list1"/>
    <dgm:cxn modelId="{40B5EC80-91F5-4E48-B586-8F47BC57D3F2}" type="presParOf" srcId="{7A2C877F-40E2-4291-8374-F0CB6C54C451}" destId="{78AD13F1-1A83-4DA4-964C-81C5A38C1645}" srcOrd="0" destOrd="0" presId="urn:microsoft.com/office/officeart/2005/8/layout/list1"/>
    <dgm:cxn modelId="{B7EDC43F-6842-4351-B3CB-F36C2310F0B3}" type="presParOf" srcId="{7A2C877F-40E2-4291-8374-F0CB6C54C451}" destId="{5D40A2AD-D4CA-4D55-BB99-97505A309307}" srcOrd="1" destOrd="0" presId="urn:microsoft.com/office/officeart/2005/8/layout/list1"/>
    <dgm:cxn modelId="{ABD8D938-6722-49F8-9475-8E0BE3ED11EE}" type="presParOf" srcId="{DC4D1162-AF1F-4A4F-BF3B-11C34BC2C113}" destId="{31EAB459-D83F-4967-AA75-D88070929775}" srcOrd="5" destOrd="0" presId="urn:microsoft.com/office/officeart/2005/8/layout/list1"/>
    <dgm:cxn modelId="{5B581282-966E-4CB4-9092-3C5EAD49B8FD}" type="presParOf" srcId="{DC4D1162-AF1F-4A4F-BF3B-11C34BC2C113}" destId="{F65FD6C2-4718-4B79-87E0-B9DD2D77E48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2B6EF5A-37FB-4461-B96E-1EEB929B2BFB}"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421C0DD7-2A4C-4072-A0DB-DD424FEC274E}">
      <dgm:prSet/>
      <dgm:spPr/>
      <dgm:t>
        <a:bodyPr/>
        <a:lstStyle/>
        <a:p>
          <a:r>
            <a:rPr lang="en-US"/>
            <a:t>Hidden fields are similar to text fields, with one very important difference!</a:t>
          </a:r>
        </a:p>
      </dgm:t>
    </dgm:pt>
    <dgm:pt modelId="{4EC7B853-A2BB-411A-AE30-A753D236FC90}" type="parTrans" cxnId="{744749CA-D783-4957-BBD8-FF6A733247EC}">
      <dgm:prSet/>
      <dgm:spPr/>
      <dgm:t>
        <a:bodyPr/>
        <a:lstStyle/>
        <a:p>
          <a:endParaRPr lang="en-US"/>
        </a:p>
      </dgm:t>
    </dgm:pt>
    <dgm:pt modelId="{37F6C961-6CA3-4D1C-A9DE-29B436A6D8B3}" type="sibTrans" cxnId="{744749CA-D783-4957-BBD8-FF6A733247EC}">
      <dgm:prSet/>
      <dgm:spPr/>
      <dgm:t>
        <a:bodyPr/>
        <a:lstStyle/>
        <a:p>
          <a:endParaRPr lang="en-US"/>
        </a:p>
      </dgm:t>
    </dgm:pt>
    <dgm:pt modelId="{514158F1-EEEF-4A7C-BBD3-9D93DDC20092}">
      <dgm:prSet/>
      <dgm:spPr/>
      <dgm:t>
        <a:bodyPr/>
        <a:lstStyle/>
        <a:p>
          <a:r>
            <a:rPr lang="en-US"/>
            <a:t>The difference is that the hidden field does not show on the page.</a:t>
          </a:r>
        </a:p>
      </dgm:t>
    </dgm:pt>
    <dgm:pt modelId="{A3126061-D110-4C7F-B2A7-83BFF506BAA1}" type="parTrans" cxnId="{796DF728-3178-401F-9F62-7EF300EC7F9C}">
      <dgm:prSet/>
      <dgm:spPr/>
      <dgm:t>
        <a:bodyPr/>
        <a:lstStyle/>
        <a:p>
          <a:endParaRPr lang="en-US"/>
        </a:p>
      </dgm:t>
    </dgm:pt>
    <dgm:pt modelId="{46A0718A-8D14-4BA7-B4BD-156E3448A6B7}" type="sibTrans" cxnId="{796DF728-3178-401F-9F62-7EF300EC7F9C}">
      <dgm:prSet/>
      <dgm:spPr/>
      <dgm:t>
        <a:bodyPr/>
        <a:lstStyle/>
        <a:p>
          <a:endParaRPr lang="en-US"/>
        </a:p>
      </dgm:t>
    </dgm:pt>
    <dgm:pt modelId="{F2D6676B-5E3F-4F93-BA48-4DE784308059}">
      <dgm:prSet/>
      <dgm:spPr/>
      <dgm:t>
        <a:bodyPr/>
        <a:lstStyle/>
        <a:p>
          <a:r>
            <a:rPr lang="en-US"/>
            <a:t>Therefore the visitor can't type anything into a hidden field, which leads to the purpose of the field:</a:t>
          </a:r>
        </a:p>
      </dgm:t>
    </dgm:pt>
    <dgm:pt modelId="{0DDB0D76-D0EE-4321-9423-0296F459123E}" type="parTrans" cxnId="{93FE7E21-A2A6-420B-B20D-9C408C06995A}">
      <dgm:prSet/>
      <dgm:spPr/>
      <dgm:t>
        <a:bodyPr/>
        <a:lstStyle/>
        <a:p>
          <a:endParaRPr lang="en-US"/>
        </a:p>
      </dgm:t>
    </dgm:pt>
    <dgm:pt modelId="{E46C546A-B546-4313-B981-FF50C3C63235}" type="sibTrans" cxnId="{93FE7E21-A2A6-420B-B20D-9C408C06995A}">
      <dgm:prSet/>
      <dgm:spPr/>
      <dgm:t>
        <a:bodyPr/>
        <a:lstStyle/>
        <a:p>
          <a:endParaRPr lang="en-US"/>
        </a:p>
      </dgm:t>
    </dgm:pt>
    <dgm:pt modelId="{084858F5-6B24-4198-AF77-A166B232D6DA}">
      <dgm:prSet/>
      <dgm:spPr/>
      <dgm:t>
        <a:bodyPr/>
        <a:lstStyle/>
        <a:p>
          <a:r>
            <a:rPr lang="en-US"/>
            <a:t>To submit information that is not entered by the visitor.</a:t>
          </a:r>
        </a:p>
      </dgm:t>
    </dgm:pt>
    <dgm:pt modelId="{21AC9037-2E43-44D2-A524-88258A0DF195}" type="parTrans" cxnId="{E8DCDF84-B000-4C43-9D64-20F1B235077D}">
      <dgm:prSet/>
      <dgm:spPr/>
      <dgm:t>
        <a:bodyPr/>
        <a:lstStyle/>
        <a:p>
          <a:endParaRPr lang="en-US"/>
        </a:p>
      </dgm:t>
    </dgm:pt>
    <dgm:pt modelId="{D789350D-6872-4D3B-B76F-811E7910FECB}" type="sibTrans" cxnId="{E8DCDF84-B000-4C43-9D64-20F1B235077D}">
      <dgm:prSet/>
      <dgm:spPr/>
      <dgm:t>
        <a:bodyPr/>
        <a:lstStyle/>
        <a:p>
          <a:endParaRPr lang="en-US"/>
        </a:p>
      </dgm:t>
    </dgm:pt>
    <dgm:pt modelId="{3A7560B8-D48F-4AAE-ABB6-23A96A59FF33}" type="pres">
      <dgm:prSet presAssocID="{22B6EF5A-37FB-4461-B96E-1EEB929B2BFB}" presName="linear" presStyleCnt="0">
        <dgm:presLayoutVars>
          <dgm:animLvl val="lvl"/>
          <dgm:resizeHandles val="exact"/>
        </dgm:presLayoutVars>
      </dgm:prSet>
      <dgm:spPr/>
    </dgm:pt>
    <dgm:pt modelId="{F53D99C2-FF49-40E1-B5DE-036C030E47F2}" type="pres">
      <dgm:prSet presAssocID="{421C0DD7-2A4C-4072-A0DB-DD424FEC274E}" presName="parentText" presStyleLbl="node1" presStyleIdx="0" presStyleCnt="4">
        <dgm:presLayoutVars>
          <dgm:chMax val="0"/>
          <dgm:bulletEnabled val="1"/>
        </dgm:presLayoutVars>
      </dgm:prSet>
      <dgm:spPr/>
    </dgm:pt>
    <dgm:pt modelId="{3609C651-BEC8-470E-85A1-785787CD7488}" type="pres">
      <dgm:prSet presAssocID="{37F6C961-6CA3-4D1C-A9DE-29B436A6D8B3}" presName="spacer" presStyleCnt="0"/>
      <dgm:spPr/>
    </dgm:pt>
    <dgm:pt modelId="{4A849163-3D57-432B-B39D-0716A6DD6AE8}" type="pres">
      <dgm:prSet presAssocID="{514158F1-EEEF-4A7C-BBD3-9D93DDC20092}" presName="parentText" presStyleLbl="node1" presStyleIdx="1" presStyleCnt="4">
        <dgm:presLayoutVars>
          <dgm:chMax val="0"/>
          <dgm:bulletEnabled val="1"/>
        </dgm:presLayoutVars>
      </dgm:prSet>
      <dgm:spPr/>
    </dgm:pt>
    <dgm:pt modelId="{E7798FF5-4079-41B2-B8A1-E925DA6232BD}" type="pres">
      <dgm:prSet presAssocID="{46A0718A-8D14-4BA7-B4BD-156E3448A6B7}" presName="spacer" presStyleCnt="0"/>
      <dgm:spPr/>
    </dgm:pt>
    <dgm:pt modelId="{7D4AF83D-D4BE-48DD-A320-CD43CEF6EBC7}" type="pres">
      <dgm:prSet presAssocID="{F2D6676B-5E3F-4F93-BA48-4DE784308059}" presName="parentText" presStyleLbl="node1" presStyleIdx="2" presStyleCnt="4">
        <dgm:presLayoutVars>
          <dgm:chMax val="0"/>
          <dgm:bulletEnabled val="1"/>
        </dgm:presLayoutVars>
      </dgm:prSet>
      <dgm:spPr/>
    </dgm:pt>
    <dgm:pt modelId="{F8006AAB-18AC-4E6A-8DB9-E15D0CAD8A4D}" type="pres">
      <dgm:prSet presAssocID="{E46C546A-B546-4313-B981-FF50C3C63235}" presName="spacer" presStyleCnt="0"/>
      <dgm:spPr/>
    </dgm:pt>
    <dgm:pt modelId="{803CFF7B-62EE-4644-959D-83586785DCC7}" type="pres">
      <dgm:prSet presAssocID="{084858F5-6B24-4198-AF77-A166B232D6DA}" presName="parentText" presStyleLbl="node1" presStyleIdx="3" presStyleCnt="4">
        <dgm:presLayoutVars>
          <dgm:chMax val="0"/>
          <dgm:bulletEnabled val="1"/>
        </dgm:presLayoutVars>
      </dgm:prSet>
      <dgm:spPr/>
    </dgm:pt>
  </dgm:ptLst>
  <dgm:cxnLst>
    <dgm:cxn modelId="{AB469C1E-CEBD-49A8-8B3B-9FA3C7552410}" type="presOf" srcId="{084858F5-6B24-4198-AF77-A166B232D6DA}" destId="{803CFF7B-62EE-4644-959D-83586785DCC7}" srcOrd="0" destOrd="0" presId="urn:microsoft.com/office/officeart/2005/8/layout/vList2"/>
    <dgm:cxn modelId="{93FE7E21-A2A6-420B-B20D-9C408C06995A}" srcId="{22B6EF5A-37FB-4461-B96E-1EEB929B2BFB}" destId="{F2D6676B-5E3F-4F93-BA48-4DE784308059}" srcOrd="2" destOrd="0" parTransId="{0DDB0D76-D0EE-4321-9423-0296F459123E}" sibTransId="{E46C546A-B546-4313-B981-FF50C3C63235}"/>
    <dgm:cxn modelId="{796DF728-3178-401F-9F62-7EF300EC7F9C}" srcId="{22B6EF5A-37FB-4461-B96E-1EEB929B2BFB}" destId="{514158F1-EEEF-4A7C-BBD3-9D93DDC20092}" srcOrd="1" destOrd="0" parTransId="{A3126061-D110-4C7F-B2A7-83BFF506BAA1}" sibTransId="{46A0718A-8D14-4BA7-B4BD-156E3448A6B7}"/>
    <dgm:cxn modelId="{C059E42E-B49A-4559-83E2-5167D82FEC82}" type="presOf" srcId="{F2D6676B-5E3F-4F93-BA48-4DE784308059}" destId="{7D4AF83D-D4BE-48DD-A320-CD43CEF6EBC7}" srcOrd="0" destOrd="0" presId="urn:microsoft.com/office/officeart/2005/8/layout/vList2"/>
    <dgm:cxn modelId="{39A4CE68-3A9E-4963-8453-B2FE23B83A6C}" type="presOf" srcId="{22B6EF5A-37FB-4461-B96E-1EEB929B2BFB}" destId="{3A7560B8-D48F-4AAE-ABB6-23A96A59FF33}" srcOrd="0" destOrd="0" presId="urn:microsoft.com/office/officeart/2005/8/layout/vList2"/>
    <dgm:cxn modelId="{E8DCDF84-B000-4C43-9D64-20F1B235077D}" srcId="{22B6EF5A-37FB-4461-B96E-1EEB929B2BFB}" destId="{084858F5-6B24-4198-AF77-A166B232D6DA}" srcOrd="3" destOrd="0" parTransId="{21AC9037-2E43-44D2-A524-88258A0DF195}" sibTransId="{D789350D-6872-4D3B-B76F-811E7910FECB}"/>
    <dgm:cxn modelId="{84C6DA99-E65B-4BFD-AF0F-0C21970220DF}" type="presOf" srcId="{421C0DD7-2A4C-4072-A0DB-DD424FEC274E}" destId="{F53D99C2-FF49-40E1-B5DE-036C030E47F2}" srcOrd="0" destOrd="0" presId="urn:microsoft.com/office/officeart/2005/8/layout/vList2"/>
    <dgm:cxn modelId="{744749CA-D783-4957-BBD8-FF6A733247EC}" srcId="{22B6EF5A-37FB-4461-B96E-1EEB929B2BFB}" destId="{421C0DD7-2A4C-4072-A0DB-DD424FEC274E}" srcOrd="0" destOrd="0" parTransId="{4EC7B853-A2BB-411A-AE30-A753D236FC90}" sibTransId="{37F6C961-6CA3-4D1C-A9DE-29B436A6D8B3}"/>
    <dgm:cxn modelId="{AAAF97D8-4D7C-4375-BB8E-D4727520A331}" type="presOf" srcId="{514158F1-EEEF-4A7C-BBD3-9D93DDC20092}" destId="{4A849163-3D57-432B-B39D-0716A6DD6AE8}" srcOrd="0" destOrd="0" presId="urn:microsoft.com/office/officeart/2005/8/layout/vList2"/>
    <dgm:cxn modelId="{48590432-2842-444B-AA19-D9FBDB1D1B83}" type="presParOf" srcId="{3A7560B8-D48F-4AAE-ABB6-23A96A59FF33}" destId="{F53D99C2-FF49-40E1-B5DE-036C030E47F2}" srcOrd="0" destOrd="0" presId="urn:microsoft.com/office/officeart/2005/8/layout/vList2"/>
    <dgm:cxn modelId="{C4A9B92D-FBCF-4D6C-A4C0-487C54FC4D09}" type="presParOf" srcId="{3A7560B8-D48F-4AAE-ABB6-23A96A59FF33}" destId="{3609C651-BEC8-470E-85A1-785787CD7488}" srcOrd="1" destOrd="0" presId="urn:microsoft.com/office/officeart/2005/8/layout/vList2"/>
    <dgm:cxn modelId="{96CBB080-4750-431E-BE97-BCEE40ED21B6}" type="presParOf" srcId="{3A7560B8-D48F-4AAE-ABB6-23A96A59FF33}" destId="{4A849163-3D57-432B-B39D-0716A6DD6AE8}" srcOrd="2" destOrd="0" presId="urn:microsoft.com/office/officeart/2005/8/layout/vList2"/>
    <dgm:cxn modelId="{A9333413-9EEB-434D-984B-0FE8C40568A1}" type="presParOf" srcId="{3A7560B8-D48F-4AAE-ABB6-23A96A59FF33}" destId="{E7798FF5-4079-41B2-B8A1-E925DA6232BD}" srcOrd="3" destOrd="0" presId="urn:microsoft.com/office/officeart/2005/8/layout/vList2"/>
    <dgm:cxn modelId="{3C94C916-E20A-4AB5-B714-01FF0B81D3AB}" type="presParOf" srcId="{3A7560B8-D48F-4AAE-ABB6-23A96A59FF33}" destId="{7D4AF83D-D4BE-48DD-A320-CD43CEF6EBC7}" srcOrd="4" destOrd="0" presId="urn:microsoft.com/office/officeart/2005/8/layout/vList2"/>
    <dgm:cxn modelId="{AA98A204-3DDA-49DA-B66D-1E6A4B7284E4}" type="presParOf" srcId="{3A7560B8-D48F-4AAE-ABB6-23A96A59FF33}" destId="{F8006AAB-18AC-4E6A-8DB9-E15D0CAD8A4D}" srcOrd="5" destOrd="0" presId="urn:microsoft.com/office/officeart/2005/8/layout/vList2"/>
    <dgm:cxn modelId="{3BB45004-4574-4308-8091-FE8F0D060681}" type="presParOf" srcId="{3A7560B8-D48F-4AAE-ABB6-23A96A59FF33}" destId="{803CFF7B-62EE-4644-959D-83586785DCC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57DFC2C-A46C-4CA4-BD06-5E87AF783AC9}" type="doc">
      <dgm:prSet loTypeId="urn:microsoft.com/office/officeart/2005/8/layout/list1" loCatId="list" qsTypeId="urn:microsoft.com/office/officeart/2005/8/quickstyle/simple4" qsCatId="simple" csTypeId="urn:microsoft.com/office/officeart/2005/8/colors/accent2_2" csCatId="accent2"/>
      <dgm:spPr/>
      <dgm:t>
        <a:bodyPr/>
        <a:lstStyle/>
        <a:p>
          <a:endParaRPr lang="en-US"/>
        </a:p>
      </dgm:t>
    </dgm:pt>
    <dgm:pt modelId="{E3FEC0CA-F5AA-4D6A-878D-17F3D382A3C9}">
      <dgm:prSet/>
      <dgm:spPr/>
      <dgm:t>
        <a:bodyPr/>
        <a:lstStyle/>
        <a:p>
          <a:r>
            <a:rPr lang="en-US" b="1"/>
            <a:t>Advantage of URL Rewriting</a:t>
          </a:r>
          <a:endParaRPr lang="en-US"/>
        </a:p>
      </dgm:t>
    </dgm:pt>
    <dgm:pt modelId="{B13A62DD-8700-40EC-BB55-52E1C02BAB6F}" type="parTrans" cxnId="{BA7C05FD-7573-486B-B345-FCF5D5CB8934}">
      <dgm:prSet/>
      <dgm:spPr/>
      <dgm:t>
        <a:bodyPr/>
        <a:lstStyle/>
        <a:p>
          <a:endParaRPr lang="en-US"/>
        </a:p>
      </dgm:t>
    </dgm:pt>
    <dgm:pt modelId="{ED79ED38-6D77-4908-BD89-D4502A47FC07}" type="sibTrans" cxnId="{BA7C05FD-7573-486B-B345-FCF5D5CB8934}">
      <dgm:prSet/>
      <dgm:spPr/>
      <dgm:t>
        <a:bodyPr/>
        <a:lstStyle/>
        <a:p>
          <a:endParaRPr lang="en-US"/>
        </a:p>
      </dgm:t>
    </dgm:pt>
    <dgm:pt modelId="{7A2918A5-F2E1-4FB1-AF16-840F7F82A44E}">
      <dgm:prSet/>
      <dgm:spPr/>
      <dgm:t>
        <a:bodyPr/>
        <a:lstStyle/>
        <a:p>
          <a:r>
            <a:rPr lang="en-US"/>
            <a:t>It will always work whether cookie is disabled or not (browser independent).</a:t>
          </a:r>
        </a:p>
      </dgm:t>
    </dgm:pt>
    <dgm:pt modelId="{4175D68E-75D4-4E67-A4A7-35344938CE32}" type="parTrans" cxnId="{59850C07-AF40-442F-89AB-DE56F4931871}">
      <dgm:prSet/>
      <dgm:spPr/>
      <dgm:t>
        <a:bodyPr/>
        <a:lstStyle/>
        <a:p>
          <a:endParaRPr lang="en-US"/>
        </a:p>
      </dgm:t>
    </dgm:pt>
    <dgm:pt modelId="{62171B50-2A10-4D70-B505-D78B84E3333B}" type="sibTrans" cxnId="{59850C07-AF40-442F-89AB-DE56F4931871}">
      <dgm:prSet/>
      <dgm:spPr/>
      <dgm:t>
        <a:bodyPr/>
        <a:lstStyle/>
        <a:p>
          <a:endParaRPr lang="en-US"/>
        </a:p>
      </dgm:t>
    </dgm:pt>
    <dgm:pt modelId="{195037DF-BD84-409B-93D7-069D1BF01F42}">
      <dgm:prSet/>
      <dgm:spPr/>
      <dgm:t>
        <a:bodyPr/>
        <a:lstStyle/>
        <a:p>
          <a:r>
            <a:rPr lang="en-US"/>
            <a:t>Extra form submission is not required on each pages.</a:t>
          </a:r>
        </a:p>
      </dgm:t>
    </dgm:pt>
    <dgm:pt modelId="{F04C7486-9C8A-42ED-9165-84C8349A743C}" type="parTrans" cxnId="{ED4E1E9D-D040-48F8-A6D5-D1E2DC836136}">
      <dgm:prSet/>
      <dgm:spPr/>
      <dgm:t>
        <a:bodyPr/>
        <a:lstStyle/>
        <a:p>
          <a:endParaRPr lang="en-US"/>
        </a:p>
      </dgm:t>
    </dgm:pt>
    <dgm:pt modelId="{20DEDCC5-EE3B-4667-8031-3B27CD31C6D8}" type="sibTrans" cxnId="{ED4E1E9D-D040-48F8-A6D5-D1E2DC836136}">
      <dgm:prSet/>
      <dgm:spPr/>
      <dgm:t>
        <a:bodyPr/>
        <a:lstStyle/>
        <a:p>
          <a:endParaRPr lang="en-US"/>
        </a:p>
      </dgm:t>
    </dgm:pt>
    <dgm:pt modelId="{C1A3BFDB-0C4C-4368-A253-A691E475084A}">
      <dgm:prSet/>
      <dgm:spPr/>
      <dgm:t>
        <a:bodyPr/>
        <a:lstStyle/>
        <a:p>
          <a:r>
            <a:rPr lang="en-US" b="1"/>
            <a:t>Disadvantage of URL Rewriting</a:t>
          </a:r>
          <a:endParaRPr lang="en-US"/>
        </a:p>
      </dgm:t>
    </dgm:pt>
    <dgm:pt modelId="{BA0809DF-4DF6-4389-B1A8-72F6F54A2E34}" type="parTrans" cxnId="{99DFA4CF-DF84-4286-A709-085CA81A571D}">
      <dgm:prSet/>
      <dgm:spPr/>
      <dgm:t>
        <a:bodyPr/>
        <a:lstStyle/>
        <a:p>
          <a:endParaRPr lang="en-US"/>
        </a:p>
      </dgm:t>
    </dgm:pt>
    <dgm:pt modelId="{0D4AD4C2-F4FC-4BFA-A8BD-41D2EB99543D}" type="sibTrans" cxnId="{99DFA4CF-DF84-4286-A709-085CA81A571D}">
      <dgm:prSet/>
      <dgm:spPr/>
      <dgm:t>
        <a:bodyPr/>
        <a:lstStyle/>
        <a:p>
          <a:endParaRPr lang="en-US"/>
        </a:p>
      </dgm:t>
    </dgm:pt>
    <dgm:pt modelId="{C5BF62F8-97A4-4C9E-8925-140D7780D584}">
      <dgm:prSet/>
      <dgm:spPr/>
      <dgm:t>
        <a:bodyPr/>
        <a:lstStyle/>
        <a:p>
          <a:r>
            <a:rPr lang="en-US"/>
            <a:t>It will work only with links.</a:t>
          </a:r>
        </a:p>
      </dgm:t>
    </dgm:pt>
    <dgm:pt modelId="{7721B2CC-F39B-4B34-BDE1-AC9A99BA54AB}" type="parTrans" cxnId="{6FB62A93-E36C-47EA-BF24-B2D9D428FC25}">
      <dgm:prSet/>
      <dgm:spPr/>
      <dgm:t>
        <a:bodyPr/>
        <a:lstStyle/>
        <a:p>
          <a:endParaRPr lang="en-US"/>
        </a:p>
      </dgm:t>
    </dgm:pt>
    <dgm:pt modelId="{A1B1E45A-8D4D-43E5-8AA4-A2FFCFBD7DCE}" type="sibTrans" cxnId="{6FB62A93-E36C-47EA-BF24-B2D9D428FC25}">
      <dgm:prSet/>
      <dgm:spPr/>
      <dgm:t>
        <a:bodyPr/>
        <a:lstStyle/>
        <a:p>
          <a:endParaRPr lang="en-US"/>
        </a:p>
      </dgm:t>
    </dgm:pt>
    <dgm:pt modelId="{A267DD8D-E170-4624-8E7B-C3580076D536}">
      <dgm:prSet/>
      <dgm:spPr/>
      <dgm:t>
        <a:bodyPr/>
        <a:lstStyle/>
        <a:p>
          <a:r>
            <a:rPr lang="en-US"/>
            <a:t>It can send Only textual information.</a:t>
          </a:r>
        </a:p>
      </dgm:t>
    </dgm:pt>
    <dgm:pt modelId="{44591D41-BC0C-4526-82C1-C2DA5137D70A}" type="parTrans" cxnId="{9698FE47-B555-49DB-B128-DDEB8B1CFBE6}">
      <dgm:prSet/>
      <dgm:spPr/>
      <dgm:t>
        <a:bodyPr/>
        <a:lstStyle/>
        <a:p>
          <a:endParaRPr lang="en-US"/>
        </a:p>
      </dgm:t>
    </dgm:pt>
    <dgm:pt modelId="{B90193B1-C48F-4DC3-B9D7-E30F6D806144}" type="sibTrans" cxnId="{9698FE47-B555-49DB-B128-DDEB8B1CFBE6}">
      <dgm:prSet/>
      <dgm:spPr/>
      <dgm:t>
        <a:bodyPr/>
        <a:lstStyle/>
        <a:p>
          <a:endParaRPr lang="en-US"/>
        </a:p>
      </dgm:t>
    </dgm:pt>
    <dgm:pt modelId="{775C8B31-D9EB-4543-9E0E-067BB2FA293C}" type="pres">
      <dgm:prSet presAssocID="{C57DFC2C-A46C-4CA4-BD06-5E87AF783AC9}" presName="linear" presStyleCnt="0">
        <dgm:presLayoutVars>
          <dgm:dir/>
          <dgm:animLvl val="lvl"/>
          <dgm:resizeHandles val="exact"/>
        </dgm:presLayoutVars>
      </dgm:prSet>
      <dgm:spPr/>
    </dgm:pt>
    <dgm:pt modelId="{07F2F7F4-3B0E-42C2-A5B1-D49EACF0BDD2}" type="pres">
      <dgm:prSet presAssocID="{E3FEC0CA-F5AA-4D6A-878D-17F3D382A3C9}" presName="parentLin" presStyleCnt="0"/>
      <dgm:spPr/>
    </dgm:pt>
    <dgm:pt modelId="{768C6543-06C8-44A3-990F-7FFBFD8569C0}" type="pres">
      <dgm:prSet presAssocID="{E3FEC0CA-F5AA-4D6A-878D-17F3D382A3C9}" presName="parentLeftMargin" presStyleLbl="node1" presStyleIdx="0" presStyleCnt="2"/>
      <dgm:spPr/>
    </dgm:pt>
    <dgm:pt modelId="{AE56BAE7-5F28-4860-ADB1-90E0087BEE48}" type="pres">
      <dgm:prSet presAssocID="{E3FEC0CA-F5AA-4D6A-878D-17F3D382A3C9}" presName="parentText" presStyleLbl="node1" presStyleIdx="0" presStyleCnt="2">
        <dgm:presLayoutVars>
          <dgm:chMax val="0"/>
          <dgm:bulletEnabled val="1"/>
        </dgm:presLayoutVars>
      </dgm:prSet>
      <dgm:spPr/>
    </dgm:pt>
    <dgm:pt modelId="{E3CA04CE-4131-4418-A36D-69DF617F921C}" type="pres">
      <dgm:prSet presAssocID="{E3FEC0CA-F5AA-4D6A-878D-17F3D382A3C9}" presName="negativeSpace" presStyleCnt="0"/>
      <dgm:spPr/>
    </dgm:pt>
    <dgm:pt modelId="{377EC78D-2B28-44A7-99CC-6F280AB87AD7}" type="pres">
      <dgm:prSet presAssocID="{E3FEC0CA-F5AA-4D6A-878D-17F3D382A3C9}" presName="childText" presStyleLbl="conFgAcc1" presStyleIdx="0" presStyleCnt="2">
        <dgm:presLayoutVars>
          <dgm:bulletEnabled val="1"/>
        </dgm:presLayoutVars>
      </dgm:prSet>
      <dgm:spPr/>
    </dgm:pt>
    <dgm:pt modelId="{64A1CC1E-7BA1-4752-9EF7-5DA0F8C79467}" type="pres">
      <dgm:prSet presAssocID="{ED79ED38-6D77-4908-BD89-D4502A47FC07}" presName="spaceBetweenRectangles" presStyleCnt="0"/>
      <dgm:spPr/>
    </dgm:pt>
    <dgm:pt modelId="{A36C2357-7353-465F-92E8-4670D2DC01ED}" type="pres">
      <dgm:prSet presAssocID="{C1A3BFDB-0C4C-4368-A253-A691E475084A}" presName="parentLin" presStyleCnt="0"/>
      <dgm:spPr/>
    </dgm:pt>
    <dgm:pt modelId="{7AAC9887-4785-4E1B-B161-D2D109D2CF1D}" type="pres">
      <dgm:prSet presAssocID="{C1A3BFDB-0C4C-4368-A253-A691E475084A}" presName="parentLeftMargin" presStyleLbl="node1" presStyleIdx="0" presStyleCnt="2"/>
      <dgm:spPr/>
    </dgm:pt>
    <dgm:pt modelId="{F1982C9D-23D2-4C06-A585-7561A6AF2687}" type="pres">
      <dgm:prSet presAssocID="{C1A3BFDB-0C4C-4368-A253-A691E475084A}" presName="parentText" presStyleLbl="node1" presStyleIdx="1" presStyleCnt="2">
        <dgm:presLayoutVars>
          <dgm:chMax val="0"/>
          <dgm:bulletEnabled val="1"/>
        </dgm:presLayoutVars>
      </dgm:prSet>
      <dgm:spPr/>
    </dgm:pt>
    <dgm:pt modelId="{974AA8BE-463C-433E-A2AC-702746297D10}" type="pres">
      <dgm:prSet presAssocID="{C1A3BFDB-0C4C-4368-A253-A691E475084A}" presName="negativeSpace" presStyleCnt="0"/>
      <dgm:spPr/>
    </dgm:pt>
    <dgm:pt modelId="{68EEAD21-A9AB-40E9-A551-221664ECE350}" type="pres">
      <dgm:prSet presAssocID="{C1A3BFDB-0C4C-4368-A253-A691E475084A}" presName="childText" presStyleLbl="conFgAcc1" presStyleIdx="1" presStyleCnt="2">
        <dgm:presLayoutVars>
          <dgm:bulletEnabled val="1"/>
        </dgm:presLayoutVars>
      </dgm:prSet>
      <dgm:spPr/>
    </dgm:pt>
  </dgm:ptLst>
  <dgm:cxnLst>
    <dgm:cxn modelId="{59850C07-AF40-442F-89AB-DE56F4931871}" srcId="{E3FEC0CA-F5AA-4D6A-878D-17F3D382A3C9}" destId="{7A2918A5-F2E1-4FB1-AF16-840F7F82A44E}" srcOrd="0" destOrd="0" parTransId="{4175D68E-75D4-4E67-A4A7-35344938CE32}" sibTransId="{62171B50-2A10-4D70-B505-D78B84E3333B}"/>
    <dgm:cxn modelId="{BB9CC52A-C4CB-47B7-BCCF-0555A623FCB2}" type="presOf" srcId="{C1A3BFDB-0C4C-4368-A253-A691E475084A}" destId="{F1982C9D-23D2-4C06-A585-7561A6AF2687}" srcOrd="1" destOrd="0" presId="urn:microsoft.com/office/officeart/2005/8/layout/list1"/>
    <dgm:cxn modelId="{9698FE47-B555-49DB-B128-DDEB8B1CFBE6}" srcId="{C1A3BFDB-0C4C-4368-A253-A691E475084A}" destId="{A267DD8D-E170-4624-8E7B-C3580076D536}" srcOrd="1" destOrd="0" parTransId="{44591D41-BC0C-4526-82C1-C2DA5137D70A}" sibTransId="{B90193B1-C48F-4DC3-B9D7-E30F6D806144}"/>
    <dgm:cxn modelId="{5A6FE76A-BA1B-44D8-9659-32D10C0EA180}" type="presOf" srcId="{195037DF-BD84-409B-93D7-069D1BF01F42}" destId="{377EC78D-2B28-44A7-99CC-6F280AB87AD7}" srcOrd="0" destOrd="1" presId="urn:microsoft.com/office/officeart/2005/8/layout/list1"/>
    <dgm:cxn modelId="{F2E6144D-E3C7-4E6F-BED2-E959F878492D}" type="presOf" srcId="{C1A3BFDB-0C4C-4368-A253-A691E475084A}" destId="{7AAC9887-4785-4E1B-B161-D2D109D2CF1D}" srcOrd="0" destOrd="0" presId="urn:microsoft.com/office/officeart/2005/8/layout/list1"/>
    <dgm:cxn modelId="{64A93486-D69E-490B-82DE-DE3D35C1A8A8}" type="presOf" srcId="{C5BF62F8-97A4-4C9E-8925-140D7780D584}" destId="{68EEAD21-A9AB-40E9-A551-221664ECE350}" srcOrd="0" destOrd="0" presId="urn:microsoft.com/office/officeart/2005/8/layout/list1"/>
    <dgm:cxn modelId="{6FB62A93-E36C-47EA-BF24-B2D9D428FC25}" srcId="{C1A3BFDB-0C4C-4368-A253-A691E475084A}" destId="{C5BF62F8-97A4-4C9E-8925-140D7780D584}" srcOrd="0" destOrd="0" parTransId="{7721B2CC-F39B-4B34-BDE1-AC9A99BA54AB}" sibTransId="{A1B1E45A-8D4D-43E5-8AA4-A2FFCFBD7DCE}"/>
    <dgm:cxn modelId="{ED4E1E9D-D040-48F8-A6D5-D1E2DC836136}" srcId="{E3FEC0CA-F5AA-4D6A-878D-17F3D382A3C9}" destId="{195037DF-BD84-409B-93D7-069D1BF01F42}" srcOrd="1" destOrd="0" parTransId="{F04C7486-9C8A-42ED-9165-84C8349A743C}" sibTransId="{20DEDCC5-EE3B-4667-8031-3B27CD31C6D8}"/>
    <dgm:cxn modelId="{1DAAB0A0-0CF2-4700-AA07-83209078C82B}" type="presOf" srcId="{E3FEC0CA-F5AA-4D6A-878D-17F3D382A3C9}" destId="{AE56BAE7-5F28-4860-ADB1-90E0087BEE48}" srcOrd="1" destOrd="0" presId="urn:microsoft.com/office/officeart/2005/8/layout/list1"/>
    <dgm:cxn modelId="{53F80AA9-DC3D-4F1F-AC66-0654794167DC}" type="presOf" srcId="{7A2918A5-F2E1-4FB1-AF16-840F7F82A44E}" destId="{377EC78D-2B28-44A7-99CC-6F280AB87AD7}" srcOrd="0" destOrd="0" presId="urn:microsoft.com/office/officeart/2005/8/layout/list1"/>
    <dgm:cxn modelId="{0033A6CE-A5C4-41A2-9C18-65C7B88D42E3}" type="presOf" srcId="{E3FEC0CA-F5AA-4D6A-878D-17F3D382A3C9}" destId="{768C6543-06C8-44A3-990F-7FFBFD8569C0}" srcOrd="0" destOrd="0" presId="urn:microsoft.com/office/officeart/2005/8/layout/list1"/>
    <dgm:cxn modelId="{99DFA4CF-DF84-4286-A709-085CA81A571D}" srcId="{C57DFC2C-A46C-4CA4-BD06-5E87AF783AC9}" destId="{C1A3BFDB-0C4C-4368-A253-A691E475084A}" srcOrd="1" destOrd="0" parTransId="{BA0809DF-4DF6-4389-B1A8-72F6F54A2E34}" sibTransId="{0D4AD4C2-F4FC-4BFA-A8BD-41D2EB99543D}"/>
    <dgm:cxn modelId="{D3B8AEF2-37E8-4CD3-A673-248503314354}" type="presOf" srcId="{A267DD8D-E170-4624-8E7B-C3580076D536}" destId="{68EEAD21-A9AB-40E9-A551-221664ECE350}" srcOrd="0" destOrd="1" presId="urn:microsoft.com/office/officeart/2005/8/layout/list1"/>
    <dgm:cxn modelId="{BA7C05FD-7573-486B-B345-FCF5D5CB8934}" srcId="{C57DFC2C-A46C-4CA4-BD06-5E87AF783AC9}" destId="{E3FEC0CA-F5AA-4D6A-878D-17F3D382A3C9}" srcOrd="0" destOrd="0" parTransId="{B13A62DD-8700-40EC-BB55-52E1C02BAB6F}" sibTransId="{ED79ED38-6D77-4908-BD89-D4502A47FC07}"/>
    <dgm:cxn modelId="{133D8AFE-E0D5-47D6-B736-1E178E953A2D}" type="presOf" srcId="{C57DFC2C-A46C-4CA4-BD06-5E87AF783AC9}" destId="{775C8B31-D9EB-4543-9E0E-067BB2FA293C}" srcOrd="0" destOrd="0" presId="urn:microsoft.com/office/officeart/2005/8/layout/list1"/>
    <dgm:cxn modelId="{870AFFB9-96C4-4092-AD83-2380272EB01F}" type="presParOf" srcId="{775C8B31-D9EB-4543-9E0E-067BB2FA293C}" destId="{07F2F7F4-3B0E-42C2-A5B1-D49EACF0BDD2}" srcOrd="0" destOrd="0" presId="urn:microsoft.com/office/officeart/2005/8/layout/list1"/>
    <dgm:cxn modelId="{33062CDA-D8C7-4476-902A-B023E713C956}" type="presParOf" srcId="{07F2F7F4-3B0E-42C2-A5B1-D49EACF0BDD2}" destId="{768C6543-06C8-44A3-990F-7FFBFD8569C0}" srcOrd="0" destOrd="0" presId="urn:microsoft.com/office/officeart/2005/8/layout/list1"/>
    <dgm:cxn modelId="{E51E3118-21FC-46CB-964F-41021821E171}" type="presParOf" srcId="{07F2F7F4-3B0E-42C2-A5B1-D49EACF0BDD2}" destId="{AE56BAE7-5F28-4860-ADB1-90E0087BEE48}" srcOrd="1" destOrd="0" presId="urn:microsoft.com/office/officeart/2005/8/layout/list1"/>
    <dgm:cxn modelId="{045E87C4-C81D-400F-BBB8-71A07ADC9E72}" type="presParOf" srcId="{775C8B31-D9EB-4543-9E0E-067BB2FA293C}" destId="{E3CA04CE-4131-4418-A36D-69DF617F921C}" srcOrd="1" destOrd="0" presId="urn:microsoft.com/office/officeart/2005/8/layout/list1"/>
    <dgm:cxn modelId="{12B40760-95AA-4E77-9B00-45617228AF49}" type="presParOf" srcId="{775C8B31-D9EB-4543-9E0E-067BB2FA293C}" destId="{377EC78D-2B28-44A7-99CC-6F280AB87AD7}" srcOrd="2" destOrd="0" presId="urn:microsoft.com/office/officeart/2005/8/layout/list1"/>
    <dgm:cxn modelId="{2386B0CB-0341-408C-9371-9CF3826C8A19}" type="presParOf" srcId="{775C8B31-D9EB-4543-9E0E-067BB2FA293C}" destId="{64A1CC1E-7BA1-4752-9EF7-5DA0F8C79467}" srcOrd="3" destOrd="0" presId="urn:microsoft.com/office/officeart/2005/8/layout/list1"/>
    <dgm:cxn modelId="{581BD5F5-6AF2-4046-A2FC-D50C963E7B55}" type="presParOf" srcId="{775C8B31-D9EB-4543-9E0E-067BB2FA293C}" destId="{A36C2357-7353-465F-92E8-4670D2DC01ED}" srcOrd="4" destOrd="0" presId="urn:microsoft.com/office/officeart/2005/8/layout/list1"/>
    <dgm:cxn modelId="{FC3AB665-AD5B-4804-AE0A-7BB94E5DCB2F}" type="presParOf" srcId="{A36C2357-7353-465F-92E8-4670D2DC01ED}" destId="{7AAC9887-4785-4E1B-B161-D2D109D2CF1D}" srcOrd="0" destOrd="0" presId="urn:microsoft.com/office/officeart/2005/8/layout/list1"/>
    <dgm:cxn modelId="{3A85BB0E-C9AC-4F56-81E0-B861F5FEDCDD}" type="presParOf" srcId="{A36C2357-7353-465F-92E8-4670D2DC01ED}" destId="{F1982C9D-23D2-4C06-A585-7561A6AF2687}" srcOrd="1" destOrd="0" presId="urn:microsoft.com/office/officeart/2005/8/layout/list1"/>
    <dgm:cxn modelId="{48BBDDE9-11E5-45F2-98E8-D0F7B2F342F8}" type="presParOf" srcId="{775C8B31-D9EB-4543-9E0E-067BB2FA293C}" destId="{974AA8BE-463C-433E-A2AC-702746297D10}" srcOrd="5" destOrd="0" presId="urn:microsoft.com/office/officeart/2005/8/layout/list1"/>
    <dgm:cxn modelId="{F7A52577-8281-4DA4-9AA7-39DE34DED36B}" type="presParOf" srcId="{775C8B31-D9EB-4543-9E0E-067BB2FA293C}" destId="{68EEAD21-A9AB-40E9-A551-221664ECE35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A3BBEA9-8F25-43E1-BFBC-A8DF58AE815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68D89FE-FC30-4885-9158-324808015990}">
      <dgm:prSet/>
      <dgm:spPr/>
      <dgm:t>
        <a:bodyPr/>
        <a:lstStyle/>
        <a:p>
          <a:pPr>
            <a:defRPr b="1"/>
          </a:pPr>
          <a:r>
            <a:rPr lang="en-US" b="1"/>
            <a:t>Usage of Filter</a:t>
          </a:r>
          <a:endParaRPr lang="en-US"/>
        </a:p>
      </dgm:t>
    </dgm:pt>
    <dgm:pt modelId="{ED74DB43-50E1-48AE-BFD9-59986F1D15DC}" type="parTrans" cxnId="{1BA6BB0E-C8A8-45DE-8CBA-2E8931C73192}">
      <dgm:prSet/>
      <dgm:spPr/>
      <dgm:t>
        <a:bodyPr/>
        <a:lstStyle/>
        <a:p>
          <a:endParaRPr lang="en-US"/>
        </a:p>
      </dgm:t>
    </dgm:pt>
    <dgm:pt modelId="{ED59AA5F-872F-4965-9F29-210120AD7C66}" type="sibTrans" cxnId="{1BA6BB0E-C8A8-45DE-8CBA-2E8931C73192}">
      <dgm:prSet/>
      <dgm:spPr/>
      <dgm:t>
        <a:bodyPr/>
        <a:lstStyle/>
        <a:p>
          <a:endParaRPr lang="en-US"/>
        </a:p>
      </dgm:t>
    </dgm:pt>
    <dgm:pt modelId="{0966EFB6-F40E-4E70-8B28-F23BF22379D3}">
      <dgm:prSet/>
      <dgm:spPr/>
      <dgm:t>
        <a:bodyPr/>
        <a:lstStyle/>
        <a:p>
          <a:r>
            <a:rPr lang="en-US"/>
            <a:t>recording all incoming requests</a:t>
          </a:r>
        </a:p>
      </dgm:t>
    </dgm:pt>
    <dgm:pt modelId="{C3E3FF02-71BC-4407-9AB4-280E4FBF8A6C}" type="parTrans" cxnId="{98F81BD9-448E-4912-92D9-D6570F1D1C2B}">
      <dgm:prSet/>
      <dgm:spPr/>
      <dgm:t>
        <a:bodyPr/>
        <a:lstStyle/>
        <a:p>
          <a:endParaRPr lang="en-US"/>
        </a:p>
      </dgm:t>
    </dgm:pt>
    <dgm:pt modelId="{77FA021C-EEB2-4984-ACBE-A27528BC9E0B}" type="sibTrans" cxnId="{98F81BD9-448E-4912-92D9-D6570F1D1C2B}">
      <dgm:prSet/>
      <dgm:spPr/>
      <dgm:t>
        <a:bodyPr/>
        <a:lstStyle/>
        <a:p>
          <a:endParaRPr lang="en-US"/>
        </a:p>
      </dgm:t>
    </dgm:pt>
    <dgm:pt modelId="{7B0229F1-45FF-44F8-8865-2FAB8C767824}">
      <dgm:prSet/>
      <dgm:spPr/>
      <dgm:t>
        <a:bodyPr/>
        <a:lstStyle/>
        <a:p>
          <a:r>
            <a:rPr lang="en-US"/>
            <a:t>logs the IP addresses of the computers from which the requests originate</a:t>
          </a:r>
        </a:p>
      </dgm:t>
    </dgm:pt>
    <dgm:pt modelId="{B757D744-C2DB-4F3F-975E-C2BD52F4E1C8}" type="parTrans" cxnId="{2BB6A59A-B889-4831-87AA-4B0D53207A8A}">
      <dgm:prSet/>
      <dgm:spPr/>
      <dgm:t>
        <a:bodyPr/>
        <a:lstStyle/>
        <a:p>
          <a:endParaRPr lang="en-US"/>
        </a:p>
      </dgm:t>
    </dgm:pt>
    <dgm:pt modelId="{D578EEF7-CFA2-480B-82E8-12F9FF59FF57}" type="sibTrans" cxnId="{2BB6A59A-B889-4831-87AA-4B0D53207A8A}">
      <dgm:prSet/>
      <dgm:spPr/>
      <dgm:t>
        <a:bodyPr/>
        <a:lstStyle/>
        <a:p>
          <a:endParaRPr lang="en-US"/>
        </a:p>
      </dgm:t>
    </dgm:pt>
    <dgm:pt modelId="{4B18B2B8-CC82-4407-BC68-33142FCD2376}">
      <dgm:prSet/>
      <dgm:spPr/>
      <dgm:t>
        <a:bodyPr/>
        <a:lstStyle/>
        <a:p>
          <a:r>
            <a:rPr lang="en-US"/>
            <a:t>conversion</a:t>
          </a:r>
        </a:p>
      </dgm:t>
    </dgm:pt>
    <dgm:pt modelId="{0A307825-6368-435C-909B-58CB2F0CC897}" type="parTrans" cxnId="{202110BF-2A9D-49A3-AAB7-93898512B93C}">
      <dgm:prSet/>
      <dgm:spPr/>
      <dgm:t>
        <a:bodyPr/>
        <a:lstStyle/>
        <a:p>
          <a:endParaRPr lang="en-US"/>
        </a:p>
      </dgm:t>
    </dgm:pt>
    <dgm:pt modelId="{A9AF7E09-A68D-4B1F-BF12-E0274D8942A1}" type="sibTrans" cxnId="{202110BF-2A9D-49A3-AAB7-93898512B93C}">
      <dgm:prSet/>
      <dgm:spPr/>
      <dgm:t>
        <a:bodyPr/>
        <a:lstStyle/>
        <a:p>
          <a:endParaRPr lang="en-US"/>
        </a:p>
      </dgm:t>
    </dgm:pt>
    <dgm:pt modelId="{35CD640F-ECF7-45E3-A473-8C97A98E761C}">
      <dgm:prSet/>
      <dgm:spPr/>
      <dgm:t>
        <a:bodyPr/>
        <a:lstStyle/>
        <a:p>
          <a:r>
            <a:rPr lang="en-US"/>
            <a:t>data compression</a:t>
          </a:r>
        </a:p>
      </dgm:t>
    </dgm:pt>
    <dgm:pt modelId="{B02D20E3-7711-4952-9631-7CC43DF41F50}" type="parTrans" cxnId="{A117737D-117E-4F7E-8B15-5545A1C5BE7D}">
      <dgm:prSet/>
      <dgm:spPr/>
      <dgm:t>
        <a:bodyPr/>
        <a:lstStyle/>
        <a:p>
          <a:endParaRPr lang="en-US"/>
        </a:p>
      </dgm:t>
    </dgm:pt>
    <dgm:pt modelId="{5555D3A9-C500-49A9-9676-BC68842201EC}" type="sibTrans" cxnId="{A117737D-117E-4F7E-8B15-5545A1C5BE7D}">
      <dgm:prSet/>
      <dgm:spPr/>
      <dgm:t>
        <a:bodyPr/>
        <a:lstStyle/>
        <a:p>
          <a:endParaRPr lang="en-US"/>
        </a:p>
      </dgm:t>
    </dgm:pt>
    <dgm:pt modelId="{633E3901-A08D-410D-A30D-A241A46EAAC2}">
      <dgm:prSet/>
      <dgm:spPr/>
      <dgm:t>
        <a:bodyPr/>
        <a:lstStyle/>
        <a:p>
          <a:r>
            <a:rPr lang="en-US"/>
            <a:t>encryption and decryption</a:t>
          </a:r>
        </a:p>
      </dgm:t>
    </dgm:pt>
    <dgm:pt modelId="{493D067A-6F79-4A25-A1D5-DEDFAF3EDAFC}" type="parTrans" cxnId="{684EACF6-5A5F-42D4-8F2D-EC6C2CB74655}">
      <dgm:prSet/>
      <dgm:spPr/>
      <dgm:t>
        <a:bodyPr/>
        <a:lstStyle/>
        <a:p>
          <a:endParaRPr lang="en-US"/>
        </a:p>
      </dgm:t>
    </dgm:pt>
    <dgm:pt modelId="{2D98E9B1-7542-4F59-969A-7D7412FD95A8}" type="sibTrans" cxnId="{684EACF6-5A5F-42D4-8F2D-EC6C2CB74655}">
      <dgm:prSet/>
      <dgm:spPr/>
      <dgm:t>
        <a:bodyPr/>
        <a:lstStyle/>
        <a:p>
          <a:endParaRPr lang="en-US"/>
        </a:p>
      </dgm:t>
    </dgm:pt>
    <dgm:pt modelId="{E55ED4BE-2ED1-4040-B2DC-B80F48884F46}">
      <dgm:prSet/>
      <dgm:spPr/>
      <dgm:t>
        <a:bodyPr/>
        <a:lstStyle/>
        <a:p>
          <a:r>
            <a:rPr lang="en-US"/>
            <a:t>input validation etc.</a:t>
          </a:r>
        </a:p>
      </dgm:t>
    </dgm:pt>
    <dgm:pt modelId="{ACA0E11B-651E-4EEA-AA72-1FE7D8C00E51}" type="parTrans" cxnId="{D8074D56-342B-41BC-A0A0-B1D4508EED02}">
      <dgm:prSet/>
      <dgm:spPr/>
      <dgm:t>
        <a:bodyPr/>
        <a:lstStyle/>
        <a:p>
          <a:endParaRPr lang="en-US"/>
        </a:p>
      </dgm:t>
    </dgm:pt>
    <dgm:pt modelId="{1B625B44-6E88-418F-BDBD-769D025E523F}" type="sibTrans" cxnId="{D8074D56-342B-41BC-A0A0-B1D4508EED02}">
      <dgm:prSet/>
      <dgm:spPr/>
      <dgm:t>
        <a:bodyPr/>
        <a:lstStyle/>
        <a:p>
          <a:endParaRPr lang="en-US"/>
        </a:p>
      </dgm:t>
    </dgm:pt>
    <dgm:pt modelId="{DE55F29A-ACE6-4082-B7EA-C90899C0D34D}">
      <dgm:prSet/>
      <dgm:spPr/>
      <dgm:t>
        <a:bodyPr/>
        <a:lstStyle/>
        <a:p>
          <a:pPr>
            <a:defRPr b="1"/>
          </a:pPr>
          <a:r>
            <a:rPr lang="en-US" b="1"/>
            <a:t>Advantage of Filter</a:t>
          </a:r>
          <a:endParaRPr lang="en-US"/>
        </a:p>
      </dgm:t>
    </dgm:pt>
    <dgm:pt modelId="{EB3D2D74-1BB7-46DD-A2DA-9E02ADD72337}" type="parTrans" cxnId="{3E710966-1AD1-4ABA-95AB-8D6FBD2D234D}">
      <dgm:prSet/>
      <dgm:spPr/>
      <dgm:t>
        <a:bodyPr/>
        <a:lstStyle/>
        <a:p>
          <a:endParaRPr lang="en-US"/>
        </a:p>
      </dgm:t>
    </dgm:pt>
    <dgm:pt modelId="{8CD5F2CC-EC4A-49C4-8419-4115A52C3937}" type="sibTrans" cxnId="{3E710966-1AD1-4ABA-95AB-8D6FBD2D234D}">
      <dgm:prSet/>
      <dgm:spPr/>
      <dgm:t>
        <a:bodyPr/>
        <a:lstStyle/>
        <a:p>
          <a:endParaRPr lang="en-US"/>
        </a:p>
      </dgm:t>
    </dgm:pt>
    <dgm:pt modelId="{E0C3619D-935B-4A23-A4A4-F7335A68F979}">
      <dgm:prSet/>
      <dgm:spPr/>
      <dgm:t>
        <a:bodyPr/>
        <a:lstStyle/>
        <a:p>
          <a:r>
            <a:rPr lang="en-US"/>
            <a:t>Filter is pluggable.</a:t>
          </a:r>
        </a:p>
      </dgm:t>
    </dgm:pt>
    <dgm:pt modelId="{8EE03B23-7757-4CA7-8D1A-72292BB079AE}" type="parTrans" cxnId="{FF76DB18-6EC6-4D85-91B6-D10B7E9EB678}">
      <dgm:prSet/>
      <dgm:spPr/>
      <dgm:t>
        <a:bodyPr/>
        <a:lstStyle/>
        <a:p>
          <a:endParaRPr lang="en-US"/>
        </a:p>
      </dgm:t>
    </dgm:pt>
    <dgm:pt modelId="{9B997571-11C5-46E3-B0D9-57E7F33B4B77}" type="sibTrans" cxnId="{FF76DB18-6EC6-4D85-91B6-D10B7E9EB678}">
      <dgm:prSet/>
      <dgm:spPr/>
      <dgm:t>
        <a:bodyPr/>
        <a:lstStyle/>
        <a:p>
          <a:endParaRPr lang="en-US"/>
        </a:p>
      </dgm:t>
    </dgm:pt>
    <dgm:pt modelId="{ED37035B-38A1-4943-9399-32BE57EDC3E6}">
      <dgm:prSet/>
      <dgm:spPr/>
      <dgm:t>
        <a:bodyPr/>
        <a:lstStyle/>
        <a:p>
          <a:r>
            <a:rPr lang="en-US"/>
            <a:t>One filter don't have dependency onto another resource.</a:t>
          </a:r>
        </a:p>
      </dgm:t>
    </dgm:pt>
    <dgm:pt modelId="{C22948FB-FD74-42EF-96F5-7B5D554C434E}" type="parTrans" cxnId="{56EE87F6-AFF4-451A-9C98-CA4E546CA486}">
      <dgm:prSet/>
      <dgm:spPr/>
      <dgm:t>
        <a:bodyPr/>
        <a:lstStyle/>
        <a:p>
          <a:endParaRPr lang="en-US"/>
        </a:p>
      </dgm:t>
    </dgm:pt>
    <dgm:pt modelId="{9BC93D78-A5BB-4DF1-B1D0-3078D910C516}" type="sibTrans" cxnId="{56EE87F6-AFF4-451A-9C98-CA4E546CA486}">
      <dgm:prSet/>
      <dgm:spPr/>
      <dgm:t>
        <a:bodyPr/>
        <a:lstStyle/>
        <a:p>
          <a:endParaRPr lang="en-US"/>
        </a:p>
      </dgm:t>
    </dgm:pt>
    <dgm:pt modelId="{2C84E935-99CC-4FB7-B169-EA1240994B61}">
      <dgm:prSet/>
      <dgm:spPr/>
      <dgm:t>
        <a:bodyPr/>
        <a:lstStyle/>
        <a:p>
          <a:r>
            <a:rPr lang="en-US"/>
            <a:t>Less Maintenance</a:t>
          </a:r>
        </a:p>
      </dgm:t>
    </dgm:pt>
    <dgm:pt modelId="{5DDC3A61-7ACC-4F5E-A917-427083A43DF0}" type="parTrans" cxnId="{B583FDC3-7FD7-4697-A14A-EAAA354361D8}">
      <dgm:prSet/>
      <dgm:spPr/>
      <dgm:t>
        <a:bodyPr/>
        <a:lstStyle/>
        <a:p>
          <a:endParaRPr lang="en-US"/>
        </a:p>
      </dgm:t>
    </dgm:pt>
    <dgm:pt modelId="{EEC18DEE-AB92-495A-8954-75FD7BB60B32}" type="sibTrans" cxnId="{B583FDC3-7FD7-4697-A14A-EAAA354361D8}">
      <dgm:prSet/>
      <dgm:spPr/>
      <dgm:t>
        <a:bodyPr/>
        <a:lstStyle/>
        <a:p>
          <a:endParaRPr lang="en-US"/>
        </a:p>
      </dgm:t>
    </dgm:pt>
    <dgm:pt modelId="{476A8CD0-59C7-40E7-B6B4-FDDD32812D55}" type="pres">
      <dgm:prSet presAssocID="{DA3BBEA9-8F25-43E1-BFBC-A8DF58AE8150}" presName="root" presStyleCnt="0">
        <dgm:presLayoutVars>
          <dgm:dir/>
          <dgm:resizeHandles val="exact"/>
        </dgm:presLayoutVars>
      </dgm:prSet>
      <dgm:spPr/>
    </dgm:pt>
    <dgm:pt modelId="{6E4C2DD9-49AF-4279-87C5-13E92F4B5BE2}" type="pres">
      <dgm:prSet presAssocID="{268D89FE-FC30-4885-9158-324808015990}" presName="compNode" presStyleCnt="0"/>
      <dgm:spPr/>
    </dgm:pt>
    <dgm:pt modelId="{70509AFD-B514-44CC-B3C4-6E74450AD500}" type="pres">
      <dgm:prSet presAssocID="{268D89FE-FC30-4885-9158-3248080159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91E5809-F697-48D0-812A-56CD4DAFAF09}" type="pres">
      <dgm:prSet presAssocID="{268D89FE-FC30-4885-9158-324808015990}" presName="iconSpace" presStyleCnt="0"/>
      <dgm:spPr/>
    </dgm:pt>
    <dgm:pt modelId="{9E06007D-4860-4E5E-8461-BEDBCAE443EA}" type="pres">
      <dgm:prSet presAssocID="{268D89FE-FC30-4885-9158-324808015990}" presName="parTx" presStyleLbl="revTx" presStyleIdx="0" presStyleCnt="4">
        <dgm:presLayoutVars>
          <dgm:chMax val="0"/>
          <dgm:chPref val="0"/>
        </dgm:presLayoutVars>
      </dgm:prSet>
      <dgm:spPr/>
    </dgm:pt>
    <dgm:pt modelId="{E446E0C0-8EF3-4E3C-AF6E-4E36E6E901DD}" type="pres">
      <dgm:prSet presAssocID="{268D89FE-FC30-4885-9158-324808015990}" presName="txSpace" presStyleCnt="0"/>
      <dgm:spPr/>
    </dgm:pt>
    <dgm:pt modelId="{15F4FB0D-98FF-4DF9-AF0F-4D343FA98C8B}" type="pres">
      <dgm:prSet presAssocID="{268D89FE-FC30-4885-9158-324808015990}" presName="desTx" presStyleLbl="revTx" presStyleIdx="1" presStyleCnt="4">
        <dgm:presLayoutVars/>
      </dgm:prSet>
      <dgm:spPr/>
    </dgm:pt>
    <dgm:pt modelId="{71C8CE1F-CFA8-487D-9762-13742A396024}" type="pres">
      <dgm:prSet presAssocID="{ED59AA5F-872F-4965-9F29-210120AD7C66}" presName="sibTrans" presStyleCnt="0"/>
      <dgm:spPr/>
    </dgm:pt>
    <dgm:pt modelId="{794BA959-95A6-4AC4-A0A1-097B186B81D0}" type="pres">
      <dgm:prSet presAssocID="{DE55F29A-ACE6-4082-B7EA-C90899C0D34D}" presName="compNode" presStyleCnt="0"/>
      <dgm:spPr/>
    </dgm:pt>
    <dgm:pt modelId="{686604BC-3168-4B6D-AB4D-597BB73BC62A}" type="pres">
      <dgm:prSet presAssocID="{DE55F29A-ACE6-4082-B7EA-C90899C0D3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EAD43CA8-08D2-4E42-86BA-FA7537CBF2D2}" type="pres">
      <dgm:prSet presAssocID="{DE55F29A-ACE6-4082-B7EA-C90899C0D34D}" presName="iconSpace" presStyleCnt="0"/>
      <dgm:spPr/>
    </dgm:pt>
    <dgm:pt modelId="{8AD35883-CDD3-4265-BA81-E3A7118E1C71}" type="pres">
      <dgm:prSet presAssocID="{DE55F29A-ACE6-4082-B7EA-C90899C0D34D}" presName="parTx" presStyleLbl="revTx" presStyleIdx="2" presStyleCnt="4">
        <dgm:presLayoutVars>
          <dgm:chMax val="0"/>
          <dgm:chPref val="0"/>
        </dgm:presLayoutVars>
      </dgm:prSet>
      <dgm:spPr/>
    </dgm:pt>
    <dgm:pt modelId="{B51FA3D0-1BA4-4101-9B2D-51F114F21208}" type="pres">
      <dgm:prSet presAssocID="{DE55F29A-ACE6-4082-B7EA-C90899C0D34D}" presName="txSpace" presStyleCnt="0"/>
      <dgm:spPr/>
    </dgm:pt>
    <dgm:pt modelId="{AD566036-9B5D-4873-9EBD-90677BA07031}" type="pres">
      <dgm:prSet presAssocID="{DE55F29A-ACE6-4082-B7EA-C90899C0D34D}" presName="desTx" presStyleLbl="revTx" presStyleIdx="3" presStyleCnt="4">
        <dgm:presLayoutVars/>
      </dgm:prSet>
      <dgm:spPr/>
    </dgm:pt>
  </dgm:ptLst>
  <dgm:cxnLst>
    <dgm:cxn modelId="{8068CA0C-63C4-4F68-94E1-8F5DC0F763BA}" type="presOf" srcId="{2C84E935-99CC-4FB7-B169-EA1240994B61}" destId="{AD566036-9B5D-4873-9EBD-90677BA07031}" srcOrd="0" destOrd="2" presId="urn:microsoft.com/office/officeart/2018/5/layout/CenteredIconLabelDescriptionList"/>
    <dgm:cxn modelId="{1BA6BB0E-C8A8-45DE-8CBA-2E8931C73192}" srcId="{DA3BBEA9-8F25-43E1-BFBC-A8DF58AE8150}" destId="{268D89FE-FC30-4885-9158-324808015990}" srcOrd="0" destOrd="0" parTransId="{ED74DB43-50E1-48AE-BFD9-59986F1D15DC}" sibTransId="{ED59AA5F-872F-4965-9F29-210120AD7C66}"/>
    <dgm:cxn modelId="{FF76DB18-6EC6-4D85-91B6-D10B7E9EB678}" srcId="{DE55F29A-ACE6-4082-B7EA-C90899C0D34D}" destId="{E0C3619D-935B-4A23-A4A4-F7335A68F979}" srcOrd="0" destOrd="0" parTransId="{8EE03B23-7757-4CA7-8D1A-72292BB079AE}" sibTransId="{9B997571-11C5-46E3-B0D9-57E7F33B4B77}"/>
    <dgm:cxn modelId="{4031F82F-9C0D-4561-B016-FDAEF2420335}" type="presOf" srcId="{4B18B2B8-CC82-4407-BC68-33142FCD2376}" destId="{15F4FB0D-98FF-4DF9-AF0F-4D343FA98C8B}" srcOrd="0" destOrd="2" presId="urn:microsoft.com/office/officeart/2018/5/layout/CenteredIconLabelDescriptionList"/>
    <dgm:cxn modelId="{456B8736-FB75-4CFC-B8D2-C5E863EE71DB}" type="presOf" srcId="{0966EFB6-F40E-4E70-8B28-F23BF22379D3}" destId="{15F4FB0D-98FF-4DF9-AF0F-4D343FA98C8B}" srcOrd="0" destOrd="0" presId="urn:microsoft.com/office/officeart/2018/5/layout/CenteredIconLabelDescriptionList"/>
    <dgm:cxn modelId="{BA49B93A-3795-4079-8B16-8AFE931692AA}" type="presOf" srcId="{E55ED4BE-2ED1-4040-B2DC-B80F48884F46}" destId="{15F4FB0D-98FF-4DF9-AF0F-4D343FA98C8B}" srcOrd="0" destOrd="5" presId="urn:microsoft.com/office/officeart/2018/5/layout/CenteredIconLabelDescriptionList"/>
    <dgm:cxn modelId="{3B5CCA3D-8E8C-4BAA-9BD5-7C918747A9C5}" type="presOf" srcId="{7B0229F1-45FF-44F8-8865-2FAB8C767824}" destId="{15F4FB0D-98FF-4DF9-AF0F-4D343FA98C8B}" srcOrd="0" destOrd="1" presId="urn:microsoft.com/office/officeart/2018/5/layout/CenteredIconLabelDescriptionList"/>
    <dgm:cxn modelId="{25682064-6D92-4367-8863-0218A3B944C8}" type="presOf" srcId="{DE55F29A-ACE6-4082-B7EA-C90899C0D34D}" destId="{8AD35883-CDD3-4265-BA81-E3A7118E1C71}" srcOrd="0" destOrd="0" presId="urn:microsoft.com/office/officeart/2018/5/layout/CenteredIconLabelDescriptionList"/>
    <dgm:cxn modelId="{3E710966-1AD1-4ABA-95AB-8D6FBD2D234D}" srcId="{DA3BBEA9-8F25-43E1-BFBC-A8DF58AE8150}" destId="{DE55F29A-ACE6-4082-B7EA-C90899C0D34D}" srcOrd="1" destOrd="0" parTransId="{EB3D2D74-1BB7-46DD-A2DA-9E02ADD72337}" sibTransId="{8CD5F2CC-EC4A-49C4-8419-4115A52C3937}"/>
    <dgm:cxn modelId="{CB9DE473-C35A-4DD0-9EB6-E1F105F41624}" type="presOf" srcId="{268D89FE-FC30-4885-9158-324808015990}" destId="{9E06007D-4860-4E5E-8461-BEDBCAE443EA}" srcOrd="0" destOrd="0" presId="urn:microsoft.com/office/officeart/2018/5/layout/CenteredIconLabelDescriptionList"/>
    <dgm:cxn modelId="{4ED76276-8976-4474-BD88-3527A5E20A56}" type="presOf" srcId="{DA3BBEA9-8F25-43E1-BFBC-A8DF58AE8150}" destId="{476A8CD0-59C7-40E7-B6B4-FDDD32812D55}" srcOrd="0" destOrd="0" presId="urn:microsoft.com/office/officeart/2018/5/layout/CenteredIconLabelDescriptionList"/>
    <dgm:cxn modelId="{D8074D56-342B-41BC-A0A0-B1D4508EED02}" srcId="{268D89FE-FC30-4885-9158-324808015990}" destId="{E55ED4BE-2ED1-4040-B2DC-B80F48884F46}" srcOrd="5" destOrd="0" parTransId="{ACA0E11B-651E-4EEA-AA72-1FE7D8C00E51}" sibTransId="{1B625B44-6E88-418F-BDBD-769D025E523F}"/>
    <dgm:cxn modelId="{A117737D-117E-4F7E-8B15-5545A1C5BE7D}" srcId="{268D89FE-FC30-4885-9158-324808015990}" destId="{35CD640F-ECF7-45E3-A473-8C97A98E761C}" srcOrd="3" destOrd="0" parTransId="{B02D20E3-7711-4952-9631-7CC43DF41F50}" sibTransId="{5555D3A9-C500-49A9-9676-BC68842201EC}"/>
    <dgm:cxn modelId="{D7B96085-F366-4300-A60E-5A7E840BAFCE}" type="presOf" srcId="{633E3901-A08D-410D-A30D-A241A46EAAC2}" destId="{15F4FB0D-98FF-4DF9-AF0F-4D343FA98C8B}" srcOrd="0" destOrd="4" presId="urn:microsoft.com/office/officeart/2018/5/layout/CenteredIconLabelDescriptionList"/>
    <dgm:cxn modelId="{2BB6A59A-B889-4831-87AA-4B0D53207A8A}" srcId="{268D89FE-FC30-4885-9158-324808015990}" destId="{7B0229F1-45FF-44F8-8865-2FAB8C767824}" srcOrd="1" destOrd="0" parTransId="{B757D744-C2DB-4F3F-975E-C2BD52F4E1C8}" sibTransId="{D578EEF7-CFA2-480B-82E8-12F9FF59FF57}"/>
    <dgm:cxn modelId="{7DB840BE-61FF-4DA6-B20C-02B1692014B0}" type="presOf" srcId="{ED37035B-38A1-4943-9399-32BE57EDC3E6}" destId="{AD566036-9B5D-4873-9EBD-90677BA07031}" srcOrd="0" destOrd="1" presId="urn:microsoft.com/office/officeart/2018/5/layout/CenteredIconLabelDescriptionList"/>
    <dgm:cxn modelId="{202110BF-2A9D-49A3-AAB7-93898512B93C}" srcId="{268D89FE-FC30-4885-9158-324808015990}" destId="{4B18B2B8-CC82-4407-BC68-33142FCD2376}" srcOrd="2" destOrd="0" parTransId="{0A307825-6368-435C-909B-58CB2F0CC897}" sibTransId="{A9AF7E09-A68D-4B1F-BF12-E0274D8942A1}"/>
    <dgm:cxn modelId="{B583FDC3-7FD7-4697-A14A-EAAA354361D8}" srcId="{DE55F29A-ACE6-4082-B7EA-C90899C0D34D}" destId="{2C84E935-99CC-4FB7-B169-EA1240994B61}" srcOrd="2" destOrd="0" parTransId="{5DDC3A61-7ACC-4F5E-A917-427083A43DF0}" sibTransId="{EEC18DEE-AB92-495A-8954-75FD7BB60B32}"/>
    <dgm:cxn modelId="{C6B43FD4-4382-4739-80D1-78BE62B6439F}" type="presOf" srcId="{35CD640F-ECF7-45E3-A473-8C97A98E761C}" destId="{15F4FB0D-98FF-4DF9-AF0F-4D343FA98C8B}" srcOrd="0" destOrd="3" presId="urn:microsoft.com/office/officeart/2018/5/layout/CenteredIconLabelDescriptionList"/>
    <dgm:cxn modelId="{98F81BD9-448E-4912-92D9-D6570F1D1C2B}" srcId="{268D89FE-FC30-4885-9158-324808015990}" destId="{0966EFB6-F40E-4E70-8B28-F23BF22379D3}" srcOrd="0" destOrd="0" parTransId="{C3E3FF02-71BC-4407-9AB4-280E4FBF8A6C}" sibTransId="{77FA021C-EEB2-4984-ACBE-A27528BC9E0B}"/>
    <dgm:cxn modelId="{90E87AF4-5AD9-4005-8EB0-5B18BB879FD2}" type="presOf" srcId="{E0C3619D-935B-4A23-A4A4-F7335A68F979}" destId="{AD566036-9B5D-4873-9EBD-90677BA07031}" srcOrd="0" destOrd="0" presId="urn:microsoft.com/office/officeart/2018/5/layout/CenteredIconLabelDescriptionList"/>
    <dgm:cxn modelId="{56EE87F6-AFF4-451A-9C98-CA4E546CA486}" srcId="{DE55F29A-ACE6-4082-B7EA-C90899C0D34D}" destId="{ED37035B-38A1-4943-9399-32BE57EDC3E6}" srcOrd="1" destOrd="0" parTransId="{C22948FB-FD74-42EF-96F5-7B5D554C434E}" sibTransId="{9BC93D78-A5BB-4DF1-B1D0-3078D910C516}"/>
    <dgm:cxn modelId="{684EACF6-5A5F-42D4-8F2D-EC6C2CB74655}" srcId="{268D89FE-FC30-4885-9158-324808015990}" destId="{633E3901-A08D-410D-A30D-A241A46EAAC2}" srcOrd="4" destOrd="0" parTransId="{493D067A-6F79-4A25-A1D5-DEDFAF3EDAFC}" sibTransId="{2D98E9B1-7542-4F59-969A-7D7412FD95A8}"/>
    <dgm:cxn modelId="{F1EB7F0E-80EF-4AB2-A3AD-74915F43CC73}" type="presParOf" srcId="{476A8CD0-59C7-40E7-B6B4-FDDD32812D55}" destId="{6E4C2DD9-49AF-4279-87C5-13E92F4B5BE2}" srcOrd="0" destOrd="0" presId="urn:microsoft.com/office/officeart/2018/5/layout/CenteredIconLabelDescriptionList"/>
    <dgm:cxn modelId="{BC101DED-113F-416D-BAAB-0AE8EF5BF60E}" type="presParOf" srcId="{6E4C2DD9-49AF-4279-87C5-13E92F4B5BE2}" destId="{70509AFD-B514-44CC-B3C4-6E74450AD500}" srcOrd="0" destOrd="0" presId="urn:microsoft.com/office/officeart/2018/5/layout/CenteredIconLabelDescriptionList"/>
    <dgm:cxn modelId="{31B667F5-EA1E-489B-9931-8B7FFB1CC0E2}" type="presParOf" srcId="{6E4C2DD9-49AF-4279-87C5-13E92F4B5BE2}" destId="{291E5809-F697-48D0-812A-56CD4DAFAF09}" srcOrd="1" destOrd="0" presId="urn:microsoft.com/office/officeart/2018/5/layout/CenteredIconLabelDescriptionList"/>
    <dgm:cxn modelId="{4C716BDE-0625-44DF-9A6C-6B8A33CC4430}" type="presParOf" srcId="{6E4C2DD9-49AF-4279-87C5-13E92F4B5BE2}" destId="{9E06007D-4860-4E5E-8461-BEDBCAE443EA}" srcOrd="2" destOrd="0" presId="urn:microsoft.com/office/officeart/2018/5/layout/CenteredIconLabelDescriptionList"/>
    <dgm:cxn modelId="{E117DF23-DD4E-48FA-9060-A7E26F72960D}" type="presParOf" srcId="{6E4C2DD9-49AF-4279-87C5-13E92F4B5BE2}" destId="{E446E0C0-8EF3-4E3C-AF6E-4E36E6E901DD}" srcOrd="3" destOrd="0" presId="urn:microsoft.com/office/officeart/2018/5/layout/CenteredIconLabelDescriptionList"/>
    <dgm:cxn modelId="{69764E03-81E7-4030-AE35-EC494C4ADC28}" type="presParOf" srcId="{6E4C2DD9-49AF-4279-87C5-13E92F4B5BE2}" destId="{15F4FB0D-98FF-4DF9-AF0F-4D343FA98C8B}" srcOrd="4" destOrd="0" presId="urn:microsoft.com/office/officeart/2018/5/layout/CenteredIconLabelDescriptionList"/>
    <dgm:cxn modelId="{D5893F43-2D78-4896-8749-1F23590894AA}" type="presParOf" srcId="{476A8CD0-59C7-40E7-B6B4-FDDD32812D55}" destId="{71C8CE1F-CFA8-487D-9762-13742A396024}" srcOrd="1" destOrd="0" presId="urn:microsoft.com/office/officeart/2018/5/layout/CenteredIconLabelDescriptionList"/>
    <dgm:cxn modelId="{DF90B973-511B-411A-A333-B8B34A2480A5}" type="presParOf" srcId="{476A8CD0-59C7-40E7-B6B4-FDDD32812D55}" destId="{794BA959-95A6-4AC4-A0A1-097B186B81D0}" srcOrd="2" destOrd="0" presId="urn:microsoft.com/office/officeart/2018/5/layout/CenteredIconLabelDescriptionList"/>
    <dgm:cxn modelId="{08A1E826-AADD-4A0A-8798-358A63D47802}" type="presParOf" srcId="{794BA959-95A6-4AC4-A0A1-097B186B81D0}" destId="{686604BC-3168-4B6D-AB4D-597BB73BC62A}" srcOrd="0" destOrd="0" presId="urn:microsoft.com/office/officeart/2018/5/layout/CenteredIconLabelDescriptionList"/>
    <dgm:cxn modelId="{478B4042-F98E-4426-90C7-C020208165ED}" type="presParOf" srcId="{794BA959-95A6-4AC4-A0A1-097B186B81D0}" destId="{EAD43CA8-08D2-4E42-86BA-FA7537CBF2D2}" srcOrd="1" destOrd="0" presId="urn:microsoft.com/office/officeart/2018/5/layout/CenteredIconLabelDescriptionList"/>
    <dgm:cxn modelId="{FED8825E-4C20-4DCF-86BF-363696CE6777}" type="presParOf" srcId="{794BA959-95A6-4AC4-A0A1-097B186B81D0}" destId="{8AD35883-CDD3-4265-BA81-E3A7118E1C71}" srcOrd="2" destOrd="0" presId="urn:microsoft.com/office/officeart/2018/5/layout/CenteredIconLabelDescriptionList"/>
    <dgm:cxn modelId="{5DD670FD-C2DF-4B01-AA20-8FB7A20D76B9}" type="presParOf" srcId="{794BA959-95A6-4AC4-A0A1-097B186B81D0}" destId="{B51FA3D0-1BA4-4101-9B2D-51F114F21208}" srcOrd="3" destOrd="0" presId="urn:microsoft.com/office/officeart/2018/5/layout/CenteredIconLabelDescriptionList"/>
    <dgm:cxn modelId="{F5DE93F3-BFA0-4ACF-B549-C86F8B3F9C86}" type="presParOf" srcId="{794BA959-95A6-4AC4-A0A1-097B186B81D0}" destId="{AD566036-9B5D-4873-9EBD-90677BA0703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B144337-4F80-4F7D-A02E-054FB2C8962B}"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41F92A31-97EF-4CED-BE82-BC797639256A}">
      <dgm:prSet/>
      <dgm:spPr/>
      <dgm:t>
        <a:bodyPr/>
        <a:lstStyle/>
        <a:p>
          <a:r>
            <a:rPr lang="en-US" b="1"/>
            <a:t>JSP</a:t>
          </a:r>
          <a:r>
            <a:rPr lang="en-US"/>
            <a:t> technology is used to create web application just like Servlet technology.</a:t>
          </a:r>
        </a:p>
      </dgm:t>
    </dgm:pt>
    <dgm:pt modelId="{5ED88E34-8658-419B-B15D-85B5FEE63282}" type="parTrans" cxnId="{6D11D383-A972-4501-A1CF-8BCBDC82773E}">
      <dgm:prSet/>
      <dgm:spPr/>
      <dgm:t>
        <a:bodyPr/>
        <a:lstStyle/>
        <a:p>
          <a:endParaRPr lang="en-US"/>
        </a:p>
      </dgm:t>
    </dgm:pt>
    <dgm:pt modelId="{8165BEA8-7491-456F-8A3C-02F4ED160498}" type="sibTrans" cxnId="{6D11D383-A972-4501-A1CF-8BCBDC82773E}">
      <dgm:prSet/>
      <dgm:spPr/>
      <dgm:t>
        <a:bodyPr/>
        <a:lstStyle/>
        <a:p>
          <a:endParaRPr lang="en-US"/>
        </a:p>
      </dgm:t>
    </dgm:pt>
    <dgm:pt modelId="{7059FBD2-7DD2-4377-8E7C-C75BF196AA61}">
      <dgm:prSet/>
      <dgm:spPr/>
      <dgm:t>
        <a:bodyPr/>
        <a:lstStyle/>
        <a:p>
          <a:r>
            <a:rPr lang="en-US"/>
            <a:t>It can be thought of as an extension to servlet because it provides more functionality than servlet such as expression language, jstl etc. </a:t>
          </a:r>
        </a:p>
      </dgm:t>
    </dgm:pt>
    <dgm:pt modelId="{E56E6EDF-7825-470F-A4D5-A13234F7D146}" type="parTrans" cxnId="{B7334271-666D-4980-A82A-743E95585225}">
      <dgm:prSet/>
      <dgm:spPr/>
      <dgm:t>
        <a:bodyPr/>
        <a:lstStyle/>
        <a:p>
          <a:endParaRPr lang="en-US"/>
        </a:p>
      </dgm:t>
    </dgm:pt>
    <dgm:pt modelId="{AC44EE04-1768-4AD9-88C0-23BECD026E04}" type="sibTrans" cxnId="{B7334271-666D-4980-A82A-743E95585225}">
      <dgm:prSet/>
      <dgm:spPr/>
      <dgm:t>
        <a:bodyPr/>
        <a:lstStyle/>
        <a:p>
          <a:endParaRPr lang="en-US"/>
        </a:p>
      </dgm:t>
    </dgm:pt>
    <dgm:pt modelId="{E6C8592E-3A15-4D06-8908-94FEA23958F1}">
      <dgm:prSet/>
      <dgm:spPr/>
      <dgm:t>
        <a:bodyPr/>
        <a:lstStyle/>
        <a:p>
          <a:r>
            <a:rPr lang="en-US" b="1" u="sng"/>
            <a:t>A JSP page consists of HTML tags and JSP tags.</a:t>
          </a:r>
          <a:endParaRPr lang="en-US"/>
        </a:p>
      </dgm:t>
    </dgm:pt>
    <dgm:pt modelId="{437B674C-6A35-4BB3-935F-4C894ABCE4E4}" type="parTrans" cxnId="{D84056F8-5B8A-42BA-967D-A1F0E3DCA969}">
      <dgm:prSet/>
      <dgm:spPr/>
      <dgm:t>
        <a:bodyPr/>
        <a:lstStyle/>
        <a:p>
          <a:endParaRPr lang="en-US"/>
        </a:p>
      </dgm:t>
    </dgm:pt>
    <dgm:pt modelId="{BDED8687-24E7-43C5-9224-D5EACEAAE79E}" type="sibTrans" cxnId="{D84056F8-5B8A-42BA-967D-A1F0E3DCA969}">
      <dgm:prSet/>
      <dgm:spPr/>
      <dgm:t>
        <a:bodyPr/>
        <a:lstStyle/>
        <a:p>
          <a:endParaRPr lang="en-US"/>
        </a:p>
      </dgm:t>
    </dgm:pt>
    <dgm:pt modelId="{B8DC5A0A-27CD-4E54-9E65-F0CABDB09651}">
      <dgm:prSet/>
      <dgm:spPr/>
      <dgm:t>
        <a:bodyPr/>
        <a:lstStyle/>
        <a:p>
          <a:r>
            <a:rPr lang="en-US"/>
            <a:t>The jsp pages are </a:t>
          </a:r>
          <a:r>
            <a:rPr lang="en-US" b="1"/>
            <a:t>easier to maintain </a:t>
          </a:r>
          <a:r>
            <a:rPr lang="en-US"/>
            <a:t>than servlet </a:t>
          </a:r>
          <a:r>
            <a:rPr lang="en-US" b="1" i="1" u="sng"/>
            <a:t>because we can separate designing and development.</a:t>
          </a:r>
          <a:endParaRPr lang="en-US"/>
        </a:p>
      </dgm:t>
    </dgm:pt>
    <dgm:pt modelId="{2729199F-FB72-4101-95FC-4A9AA650B250}" type="parTrans" cxnId="{3A2D4340-7628-44E8-A1AA-5817B9108ED2}">
      <dgm:prSet/>
      <dgm:spPr/>
      <dgm:t>
        <a:bodyPr/>
        <a:lstStyle/>
        <a:p>
          <a:endParaRPr lang="en-US"/>
        </a:p>
      </dgm:t>
    </dgm:pt>
    <dgm:pt modelId="{DE7FF7A3-FB83-4E7D-ADB7-754EC02044E5}" type="sibTrans" cxnId="{3A2D4340-7628-44E8-A1AA-5817B9108ED2}">
      <dgm:prSet/>
      <dgm:spPr/>
      <dgm:t>
        <a:bodyPr/>
        <a:lstStyle/>
        <a:p>
          <a:endParaRPr lang="en-US"/>
        </a:p>
      </dgm:t>
    </dgm:pt>
    <dgm:pt modelId="{3B191BB5-0BE1-4E3C-8F57-1113BAC0DA07}">
      <dgm:prSet/>
      <dgm:spPr/>
      <dgm:t>
        <a:bodyPr/>
        <a:lstStyle/>
        <a:p>
          <a:r>
            <a:rPr lang="en-US"/>
            <a:t>It provides some additional features such as </a:t>
          </a:r>
          <a:r>
            <a:rPr lang="en-US" b="1"/>
            <a:t>Expression Language, Custom Tag etc. </a:t>
          </a:r>
          <a:endParaRPr lang="en-US"/>
        </a:p>
      </dgm:t>
    </dgm:pt>
    <dgm:pt modelId="{C07A0A5B-B7C8-40D6-BFC5-FDF6DBAD1D7F}" type="parTrans" cxnId="{EAF0EF5C-80D5-4BBE-8386-3854761A2EA9}">
      <dgm:prSet/>
      <dgm:spPr/>
      <dgm:t>
        <a:bodyPr/>
        <a:lstStyle/>
        <a:p>
          <a:endParaRPr lang="en-US"/>
        </a:p>
      </dgm:t>
    </dgm:pt>
    <dgm:pt modelId="{8C7EC483-1C2E-46F1-B5FC-5FED5151166E}" type="sibTrans" cxnId="{EAF0EF5C-80D5-4BBE-8386-3854761A2EA9}">
      <dgm:prSet/>
      <dgm:spPr/>
      <dgm:t>
        <a:bodyPr/>
        <a:lstStyle/>
        <a:p>
          <a:endParaRPr lang="en-US"/>
        </a:p>
      </dgm:t>
    </dgm:pt>
    <dgm:pt modelId="{EF81458A-DC05-4266-BC2F-AC2CAD3C1D46}" type="pres">
      <dgm:prSet presAssocID="{EB144337-4F80-4F7D-A02E-054FB2C8962B}" presName="linear" presStyleCnt="0">
        <dgm:presLayoutVars>
          <dgm:animLvl val="lvl"/>
          <dgm:resizeHandles val="exact"/>
        </dgm:presLayoutVars>
      </dgm:prSet>
      <dgm:spPr/>
    </dgm:pt>
    <dgm:pt modelId="{814847CC-9EB2-4AB4-BA5D-F4524CC1404A}" type="pres">
      <dgm:prSet presAssocID="{41F92A31-97EF-4CED-BE82-BC797639256A}" presName="parentText" presStyleLbl="node1" presStyleIdx="0" presStyleCnt="5">
        <dgm:presLayoutVars>
          <dgm:chMax val="0"/>
          <dgm:bulletEnabled val="1"/>
        </dgm:presLayoutVars>
      </dgm:prSet>
      <dgm:spPr/>
    </dgm:pt>
    <dgm:pt modelId="{58D7CB2F-627A-43D9-AEE6-847D54883A7C}" type="pres">
      <dgm:prSet presAssocID="{8165BEA8-7491-456F-8A3C-02F4ED160498}" presName="spacer" presStyleCnt="0"/>
      <dgm:spPr/>
    </dgm:pt>
    <dgm:pt modelId="{89F8FF57-80D3-4184-BC3F-DE21A6187D81}" type="pres">
      <dgm:prSet presAssocID="{7059FBD2-7DD2-4377-8E7C-C75BF196AA61}" presName="parentText" presStyleLbl="node1" presStyleIdx="1" presStyleCnt="5">
        <dgm:presLayoutVars>
          <dgm:chMax val="0"/>
          <dgm:bulletEnabled val="1"/>
        </dgm:presLayoutVars>
      </dgm:prSet>
      <dgm:spPr/>
    </dgm:pt>
    <dgm:pt modelId="{DCDC1BC6-1937-4333-AEFC-7DC3C176027C}" type="pres">
      <dgm:prSet presAssocID="{AC44EE04-1768-4AD9-88C0-23BECD026E04}" presName="spacer" presStyleCnt="0"/>
      <dgm:spPr/>
    </dgm:pt>
    <dgm:pt modelId="{220ED8FB-D0C5-4F83-88D9-B1FD82365748}" type="pres">
      <dgm:prSet presAssocID="{E6C8592E-3A15-4D06-8908-94FEA23958F1}" presName="parentText" presStyleLbl="node1" presStyleIdx="2" presStyleCnt="5">
        <dgm:presLayoutVars>
          <dgm:chMax val="0"/>
          <dgm:bulletEnabled val="1"/>
        </dgm:presLayoutVars>
      </dgm:prSet>
      <dgm:spPr/>
    </dgm:pt>
    <dgm:pt modelId="{A3A2A28A-545D-46F9-B9C7-F9A86E8CE257}" type="pres">
      <dgm:prSet presAssocID="{BDED8687-24E7-43C5-9224-D5EACEAAE79E}" presName="spacer" presStyleCnt="0"/>
      <dgm:spPr/>
    </dgm:pt>
    <dgm:pt modelId="{CD5BD080-63EF-416A-8442-A8F63E7F0856}" type="pres">
      <dgm:prSet presAssocID="{B8DC5A0A-27CD-4E54-9E65-F0CABDB09651}" presName="parentText" presStyleLbl="node1" presStyleIdx="3" presStyleCnt="5">
        <dgm:presLayoutVars>
          <dgm:chMax val="0"/>
          <dgm:bulletEnabled val="1"/>
        </dgm:presLayoutVars>
      </dgm:prSet>
      <dgm:spPr/>
    </dgm:pt>
    <dgm:pt modelId="{8F96B842-6A7B-4F78-8392-78567793A17E}" type="pres">
      <dgm:prSet presAssocID="{DE7FF7A3-FB83-4E7D-ADB7-754EC02044E5}" presName="spacer" presStyleCnt="0"/>
      <dgm:spPr/>
    </dgm:pt>
    <dgm:pt modelId="{06CA7DBB-9D81-4206-89C2-D788D9992E28}" type="pres">
      <dgm:prSet presAssocID="{3B191BB5-0BE1-4E3C-8F57-1113BAC0DA07}" presName="parentText" presStyleLbl="node1" presStyleIdx="4" presStyleCnt="5">
        <dgm:presLayoutVars>
          <dgm:chMax val="0"/>
          <dgm:bulletEnabled val="1"/>
        </dgm:presLayoutVars>
      </dgm:prSet>
      <dgm:spPr/>
    </dgm:pt>
  </dgm:ptLst>
  <dgm:cxnLst>
    <dgm:cxn modelId="{CAF01C2A-CAF8-49DB-AF3D-E17DECAC6F16}" type="presOf" srcId="{B8DC5A0A-27CD-4E54-9E65-F0CABDB09651}" destId="{CD5BD080-63EF-416A-8442-A8F63E7F0856}" srcOrd="0" destOrd="0" presId="urn:microsoft.com/office/officeart/2005/8/layout/vList2"/>
    <dgm:cxn modelId="{456EC333-CABF-4185-9A87-AAFDF63E3154}" type="presOf" srcId="{3B191BB5-0BE1-4E3C-8F57-1113BAC0DA07}" destId="{06CA7DBB-9D81-4206-89C2-D788D9992E28}" srcOrd="0" destOrd="0" presId="urn:microsoft.com/office/officeart/2005/8/layout/vList2"/>
    <dgm:cxn modelId="{3A2D4340-7628-44E8-A1AA-5817B9108ED2}" srcId="{EB144337-4F80-4F7D-A02E-054FB2C8962B}" destId="{B8DC5A0A-27CD-4E54-9E65-F0CABDB09651}" srcOrd="3" destOrd="0" parTransId="{2729199F-FB72-4101-95FC-4A9AA650B250}" sibTransId="{DE7FF7A3-FB83-4E7D-ADB7-754EC02044E5}"/>
    <dgm:cxn modelId="{EAF0EF5C-80D5-4BBE-8386-3854761A2EA9}" srcId="{EB144337-4F80-4F7D-A02E-054FB2C8962B}" destId="{3B191BB5-0BE1-4E3C-8F57-1113BAC0DA07}" srcOrd="4" destOrd="0" parTransId="{C07A0A5B-B7C8-40D6-BFC5-FDF6DBAD1D7F}" sibTransId="{8C7EC483-1C2E-46F1-B5FC-5FED5151166E}"/>
    <dgm:cxn modelId="{B7334271-666D-4980-A82A-743E95585225}" srcId="{EB144337-4F80-4F7D-A02E-054FB2C8962B}" destId="{7059FBD2-7DD2-4377-8E7C-C75BF196AA61}" srcOrd="1" destOrd="0" parTransId="{E56E6EDF-7825-470F-A4D5-A13234F7D146}" sibTransId="{AC44EE04-1768-4AD9-88C0-23BECD026E04}"/>
    <dgm:cxn modelId="{6D11D383-A972-4501-A1CF-8BCBDC82773E}" srcId="{EB144337-4F80-4F7D-A02E-054FB2C8962B}" destId="{41F92A31-97EF-4CED-BE82-BC797639256A}" srcOrd="0" destOrd="0" parTransId="{5ED88E34-8658-419B-B15D-85B5FEE63282}" sibTransId="{8165BEA8-7491-456F-8A3C-02F4ED160498}"/>
    <dgm:cxn modelId="{94928FC7-18DB-4460-AA29-E522F2F3FF8D}" type="presOf" srcId="{7059FBD2-7DD2-4377-8E7C-C75BF196AA61}" destId="{89F8FF57-80D3-4184-BC3F-DE21A6187D81}" srcOrd="0" destOrd="0" presId="urn:microsoft.com/office/officeart/2005/8/layout/vList2"/>
    <dgm:cxn modelId="{D170C3CE-7591-4480-8E66-A098558DD45B}" type="presOf" srcId="{EB144337-4F80-4F7D-A02E-054FB2C8962B}" destId="{EF81458A-DC05-4266-BC2F-AC2CAD3C1D46}" srcOrd="0" destOrd="0" presId="urn:microsoft.com/office/officeart/2005/8/layout/vList2"/>
    <dgm:cxn modelId="{46D807EA-5330-40E3-8CAE-8919773768B3}" type="presOf" srcId="{E6C8592E-3A15-4D06-8908-94FEA23958F1}" destId="{220ED8FB-D0C5-4F83-88D9-B1FD82365748}" srcOrd="0" destOrd="0" presId="urn:microsoft.com/office/officeart/2005/8/layout/vList2"/>
    <dgm:cxn modelId="{3ED000EE-0CCD-4CBA-B910-E9E1D3C6BA70}" type="presOf" srcId="{41F92A31-97EF-4CED-BE82-BC797639256A}" destId="{814847CC-9EB2-4AB4-BA5D-F4524CC1404A}" srcOrd="0" destOrd="0" presId="urn:microsoft.com/office/officeart/2005/8/layout/vList2"/>
    <dgm:cxn modelId="{D84056F8-5B8A-42BA-967D-A1F0E3DCA969}" srcId="{EB144337-4F80-4F7D-A02E-054FB2C8962B}" destId="{E6C8592E-3A15-4D06-8908-94FEA23958F1}" srcOrd="2" destOrd="0" parTransId="{437B674C-6A35-4BB3-935F-4C894ABCE4E4}" sibTransId="{BDED8687-24E7-43C5-9224-D5EACEAAE79E}"/>
    <dgm:cxn modelId="{57614EA5-B6D4-46BB-A961-C1622E71FA4D}" type="presParOf" srcId="{EF81458A-DC05-4266-BC2F-AC2CAD3C1D46}" destId="{814847CC-9EB2-4AB4-BA5D-F4524CC1404A}" srcOrd="0" destOrd="0" presId="urn:microsoft.com/office/officeart/2005/8/layout/vList2"/>
    <dgm:cxn modelId="{EB36D0DD-B415-47C8-91F0-CD199DDB6B6F}" type="presParOf" srcId="{EF81458A-DC05-4266-BC2F-AC2CAD3C1D46}" destId="{58D7CB2F-627A-43D9-AEE6-847D54883A7C}" srcOrd="1" destOrd="0" presId="urn:microsoft.com/office/officeart/2005/8/layout/vList2"/>
    <dgm:cxn modelId="{EB4B3183-E39A-4445-A19B-C6DFF25FC3FA}" type="presParOf" srcId="{EF81458A-DC05-4266-BC2F-AC2CAD3C1D46}" destId="{89F8FF57-80D3-4184-BC3F-DE21A6187D81}" srcOrd="2" destOrd="0" presId="urn:microsoft.com/office/officeart/2005/8/layout/vList2"/>
    <dgm:cxn modelId="{B8E0C76A-3D8C-4F7C-B885-B091AB051CFB}" type="presParOf" srcId="{EF81458A-DC05-4266-BC2F-AC2CAD3C1D46}" destId="{DCDC1BC6-1937-4333-AEFC-7DC3C176027C}" srcOrd="3" destOrd="0" presId="urn:microsoft.com/office/officeart/2005/8/layout/vList2"/>
    <dgm:cxn modelId="{5CC5CD7B-AF41-494E-9B12-3B08E58DB714}" type="presParOf" srcId="{EF81458A-DC05-4266-BC2F-AC2CAD3C1D46}" destId="{220ED8FB-D0C5-4F83-88D9-B1FD82365748}" srcOrd="4" destOrd="0" presId="urn:microsoft.com/office/officeart/2005/8/layout/vList2"/>
    <dgm:cxn modelId="{4259D8DE-A3E9-4C55-8672-0171F68B9D23}" type="presParOf" srcId="{EF81458A-DC05-4266-BC2F-AC2CAD3C1D46}" destId="{A3A2A28A-545D-46F9-B9C7-F9A86E8CE257}" srcOrd="5" destOrd="0" presId="urn:microsoft.com/office/officeart/2005/8/layout/vList2"/>
    <dgm:cxn modelId="{7AECBFCE-D49C-4711-B2BD-C4613964FB42}" type="presParOf" srcId="{EF81458A-DC05-4266-BC2F-AC2CAD3C1D46}" destId="{CD5BD080-63EF-416A-8442-A8F63E7F0856}" srcOrd="6" destOrd="0" presId="urn:microsoft.com/office/officeart/2005/8/layout/vList2"/>
    <dgm:cxn modelId="{A5EE534E-058F-40BC-BE8A-27CF9073DCA0}" type="presParOf" srcId="{EF81458A-DC05-4266-BC2F-AC2CAD3C1D46}" destId="{8F96B842-6A7B-4F78-8392-78567793A17E}" srcOrd="7" destOrd="0" presId="urn:microsoft.com/office/officeart/2005/8/layout/vList2"/>
    <dgm:cxn modelId="{7E2AC5CC-5072-4C93-A0D1-CF8A405E2C45}" type="presParOf" srcId="{EF81458A-DC05-4266-BC2F-AC2CAD3C1D46}" destId="{06CA7DBB-9D81-4206-89C2-D788D9992E2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47A99D1-5224-4570-8D93-1E8B710C633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E53EBDC-2F39-43BF-B764-2E7CACA4E145}">
      <dgm:prSet/>
      <dgm:spPr/>
      <dgm:t>
        <a:bodyPr/>
        <a:lstStyle/>
        <a:p>
          <a:r>
            <a:rPr lang="en-US"/>
            <a:t>The destruction phase of the JSP life cycle represents when a JSP is being removed from use by a container.</a:t>
          </a:r>
        </a:p>
      </dgm:t>
    </dgm:pt>
    <dgm:pt modelId="{8A1E0A01-2013-4675-B75F-1BC883A46D4C}" type="parTrans" cxnId="{0A8F2CB3-A73A-4D9E-AF93-734664E24C99}">
      <dgm:prSet/>
      <dgm:spPr/>
      <dgm:t>
        <a:bodyPr/>
        <a:lstStyle/>
        <a:p>
          <a:endParaRPr lang="en-US"/>
        </a:p>
      </dgm:t>
    </dgm:pt>
    <dgm:pt modelId="{8FFEDC66-BA53-4865-9BE8-2A2E9835A6C4}" type="sibTrans" cxnId="{0A8F2CB3-A73A-4D9E-AF93-734664E24C99}">
      <dgm:prSet/>
      <dgm:spPr/>
      <dgm:t>
        <a:bodyPr/>
        <a:lstStyle/>
        <a:p>
          <a:endParaRPr lang="en-US"/>
        </a:p>
      </dgm:t>
    </dgm:pt>
    <dgm:pt modelId="{81E1BF08-F73D-4E23-B00A-1234A83C42E9}">
      <dgm:prSet/>
      <dgm:spPr/>
      <dgm:t>
        <a:bodyPr/>
        <a:lstStyle/>
        <a:p>
          <a:r>
            <a:rPr lang="en-US"/>
            <a:t>The </a:t>
          </a:r>
          <a:r>
            <a:rPr lang="en-US" b="1"/>
            <a:t>jspDestroy()</a:t>
          </a:r>
          <a:r>
            <a:rPr lang="en-US"/>
            <a:t> method is the JSP equivalent of the destroy method for servlets.</a:t>
          </a:r>
        </a:p>
      </dgm:t>
    </dgm:pt>
    <dgm:pt modelId="{E0660FA1-FFF2-4D4A-AFE5-020A89DCC806}" type="parTrans" cxnId="{4E5C005A-518B-4F3E-ADF4-C68171D13BF0}">
      <dgm:prSet/>
      <dgm:spPr/>
      <dgm:t>
        <a:bodyPr/>
        <a:lstStyle/>
        <a:p>
          <a:endParaRPr lang="en-US"/>
        </a:p>
      </dgm:t>
    </dgm:pt>
    <dgm:pt modelId="{717974B2-6E7B-4CAD-8661-F7D88029B674}" type="sibTrans" cxnId="{4E5C005A-518B-4F3E-ADF4-C68171D13BF0}">
      <dgm:prSet/>
      <dgm:spPr/>
      <dgm:t>
        <a:bodyPr/>
        <a:lstStyle/>
        <a:p>
          <a:endParaRPr lang="en-US"/>
        </a:p>
      </dgm:t>
    </dgm:pt>
    <dgm:pt modelId="{9741B4E2-235B-42D9-8312-1496AF7FA02B}">
      <dgm:prSet/>
      <dgm:spPr/>
      <dgm:t>
        <a:bodyPr/>
        <a:lstStyle/>
        <a:p>
          <a:r>
            <a:rPr lang="en-US"/>
            <a:t>The </a:t>
          </a:r>
          <a:r>
            <a:rPr lang="en-US" b="1"/>
            <a:t>jspDestroy()</a:t>
          </a:r>
          <a:r>
            <a:rPr lang="en-US"/>
            <a:t> method is the JSP equivalent of the destroy method for servlets.</a:t>
          </a:r>
        </a:p>
      </dgm:t>
    </dgm:pt>
    <dgm:pt modelId="{633E9196-E68C-4D78-BFBF-AF4B202AD380}" type="parTrans" cxnId="{C707972A-ABB5-459D-8F2E-B1409FC9E382}">
      <dgm:prSet/>
      <dgm:spPr/>
      <dgm:t>
        <a:bodyPr/>
        <a:lstStyle/>
        <a:p>
          <a:endParaRPr lang="en-US"/>
        </a:p>
      </dgm:t>
    </dgm:pt>
    <dgm:pt modelId="{3BB7FAC2-9CDB-4BF5-B2E4-D7D191BFA726}" type="sibTrans" cxnId="{C707972A-ABB5-459D-8F2E-B1409FC9E382}">
      <dgm:prSet/>
      <dgm:spPr/>
      <dgm:t>
        <a:bodyPr/>
        <a:lstStyle/>
        <a:p>
          <a:endParaRPr lang="en-US"/>
        </a:p>
      </dgm:t>
    </dgm:pt>
    <dgm:pt modelId="{B3249819-ABCA-4DD8-8008-19ACDCE0CB87}">
      <dgm:prSet/>
      <dgm:spPr/>
      <dgm:t>
        <a:bodyPr/>
        <a:lstStyle/>
        <a:p>
          <a:r>
            <a:rPr lang="en-US"/>
            <a:t>Syntax</a:t>
          </a:r>
        </a:p>
      </dgm:t>
    </dgm:pt>
    <dgm:pt modelId="{3C7B8E2B-7722-493A-8E6C-C1BDCFC60DC4}" type="parTrans" cxnId="{E1F6C864-905B-4159-8437-A694007E52B2}">
      <dgm:prSet/>
      <dgm:spPr/>
      <dgm:t>
        <a:bodyPr/>
        <a:lstStyle/>
        <a:p>
          <a:endParaRPr lang="en-US"/>
        </a:p>
      </dgm:t>
    </dgm:pt>
    <dgm:pt modelId="{EAAEECE4-AB42-4C7A-A21B-63E64F388F50}" type="sibTrans" cxnId="{E1F6C864-905B-4159-8437-A694007E52B2}">
      <dgm:prSet/>
      <dgm:spPr/>
      <dgm:t>
        <a:bodyPr/>
        <a:lstStyle/>
        <a:p>
          <a:endParaRPr lang="en-US"/>
        </a:p>
      </dgm:t>
    </dgm:pt>
    <dgm:pt modelId="{4D944770-E0B0-4615-B8EF-29733F29EFB9}">
      <dgm:prSet/>
      <dgm:spPr/>
      <dgm:t>
        <a:bodyPr/>
        <a:lstStyle/>
        <a:p>
          <a:r>
            <a:rPr lang="en-US" b="0" i="0" baseline="0"/>
            <a:t>public void jspDestroy() { // Your cleanup code goes here. } </a:t>
          </a:r>
          <a:endParaRPr lang="en-US"/>
        </a:p>
      </dgm:t>
    </dgm:pt>
    <dgm:pt modelId="{509F0E78-3BD6-4039-A012-9929F0C70784}" type="parTrans" cxnId="{34F06C55-818B-4EFA-AE4B-914E83948953}">
      <dgm:prSet/>
      <dgm:spPr/>
      <dgm:t>
        <a:bodyPr/>
        <a:lstStyle/>
        <a:p>
          <a:endParaRPr lang="en-US"/>
        </a:p>
      </dgm:t>
    </dgm:pt>
    <dgm:pt modelId="{00C2CC31-1305-48AB-91CE-2CDB32B84C7F}" type="sibTrans" cxnId="{34F06C55-818B-4EFA-AE4B-914E83948953}">
      <dgm:prSet/>
      <dgm:spPr/>
      <dgm:t>
        <a:bodyPr/>
        <a:lstStyle/>
        <a:p>
          <a:endParaRPr lang="en-US"/>
        </a:p>
      </dgm:t>
    </dgm:pt>
    <dgm:pt modelId="{FB1A3CA1-BF5E-4FC8-BC64-FC15B80B7517}" type="pres">
      <dgm:prSet presAssocID="{347A99D1-5224-4570-8D93-1E8B710C6333}" presName="root" presStyleCnt="0">
        <dgm:presLayoutVars>
          <dgm:dir/>
          <dgm:resizeHandles val="exact"/>
        </dgm:presLayoutVars>
      </dgm:prSet>
      <dgm:spPr/>
    </dgm:pt>
    <dgm:pt modelId="{EEFC0AE8-8479-47E8-8D71-7979E3C3D989}" type="pres">
      <dgm:prSet presAssocID="{AE53EBDC-2F39-43BF-B764-2E7CACA4E145}" presName="compNode" presStyleCnt="0"/>
      <dgm:spPr/>
    </dgm:pt>
    <dgm:pt modelId="{BA9FBAB2-64E3-4D81-88EC-E624E488EB5A}" type="pres">
      <dgm:prSet presAssocID="{AE53EBDC-2F39-43BF-B764-2E7CACA4E145}" presName="bgRect" presStyleLbl="bgShp" presStyleIdx="0" presStyleCnt="4"/>
      <dgm:spPr/>
    </dgm:pt>
    <dgm:pt modelId="{7CD10CE3-B594-4974-9B3F-491DEE410706}" type="pres">
      <dgm:prSet presAssocID="{AE53EBDC-2F39-43BF-B764-2E7CACA4E14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eat"/>
        </a:ext>
      </dgm:extLst>
    </dgm:pt>
    <dgm:pt modelId="{CE1227B1-522F-4689-AD7E-19235B5FEC7F}" type="pres">
      <dgm:prSet presAssocID="{AE53EBDC-2F39-43BF-B764-2E7CACA4E145}" presName="spaceRect" presStyleCnt="0"/>
      <dgm:spPr/>
    </dgm:pt>
    <dgm:pt modelId="{BE130ED8-EDE6-4880-8C81-0E50D327E185}" type="pres">
      <dgm:prSet presAssocID="{AE53EBDC-2F39-43BF-B764-2E7CACA4E145}" presName="parTx" presStyleLbl="revTx" presStyleIdx="0" presStyleCnt="5">
        <dgm:presLayoutVars>
          <dgm:chMax val="0"/>
          <dgm:chPref val="0"/>
        </dgm:presLayoutVars>
      </dgm:prSet>
      <dgm:spPr/>
    </dgm:pt>
    <dgm:pt modelId="{842DF3D3-7A90-447F-8076-BB0E54E8D0F4}" type="pres">
      <dgm:prSet presAssocID="{8FFEDC66-BA53-4865-9BE8-2A2E9835A6C4}" presName="sibTrans" presStyleCnt="0"/>
      <dgm:spPr/>
    </dgm:pt>
    <dgm:pt modelId="{2DD07F03-1061-40AD-8829-B51FE6BCA309}" type="pres">
      <dgm:prSet presAssocID="{81E1BF08-F73D-4E23-B00A-1234A83C42E9}" presName="compNode" presStyleCnt="0"/>
      <dgm:spPr/>
    </dgm:pt>
    <dgm:pt modelId="{CCFC6793-10EB-47F6-B9AF-92804CC332DC}" type="pres">
      <dgm:prSet presAssocID="{81E1BF08-F73D-4E23-B00A-1234A83C42E9}" presName="bgRect" presStyleLbl="bgShp" presStyleIdx="1" presStyleCnt="4"/>
      <dgm:spPr/>
    </dgm:pt>
    <dgm:pt modelId="{C7D04DA1-B8D7-4C09-9B5B-CF12F8637AEE}" type="pres">
      <dgm:prSet presAssocID="{81E1BF08-F73D-4E23-B00A-1234A83C42E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D58B29B-64CE-45E9-96FA-3AE4F30CA029}" type="pres">
      <dgm:prSet presAssocID="{81E1BF08-F73D-4E23-B00A-1234A83C42E9}" presName="spaceRect" presStyleCnt="0"/>
      <dgm:spPr/>
    </dgm:pt>
    <dgm:pt modelId="{C16229E6-AF55-43C0-9EDF-0C48E353E061}" type="pres">
      <dgm:prSet presAssocID="{81E1BF08-F73D-4E23-B00A-1234A83C42E9}" presName="parTx" presStyleLbl="revTx" presStyleIdx="1" presStyleCnt="5">
        <dgm:presLayoutVars>
          <dgm:chMax val="0"/>
          <dgm:chPref val="0"/>
        </dgm:presLayoutVars>
      </dgm:prSet>
      <dgm:spPr/>
    </dgm:pt>
    <dgm:pt modelId="{5CEC5A47-DEC4-4976-843D-F5D6309C3172}" type="pres">
      <dgm:prSet presAssocID="{717974B2-6E7B-4CAD-8661-F7D88029B674}" presName="sibTrans" presStyleCnt="0"/>
      <dgm:spPr/>
    </dgm:pt>
    <dgm:pt modelId="{AB50FD56-5361-400C-8BEA-11AB000F87AA}" type="pres">
      <dgm:prSet presAssocID="{9741B4E2-235B-42D9-8312-1496AF7FA02B}" presName="compNode" presStyleCnt="0"/>
      <dgm:spPr/>
    </dgm:pt>
    <dgm:pt modelId="{CD56AE89-3191-42CD-90FE-B417D308243B}" type="pres">
      <dgm:prSet presAssocID="{9741B4E2-235B-42D9-8312-1496AF7FA02B}" presName="bgRect" presStyleLbl="bgShp" presStyleIdx="2" presStyleCnt="4"/>
      <dgm:spPr/>
    </dgm:pt>
    <dgm:pt modelId="{037C1CA2-8F64-4209-BBD6-2E93CF80003F}" type="pres">
      <dgm:prSet presAssocID="{9741B4E2-235B-42D9-8312-1496AF7FA02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4EECD41A-3E1D-4687-A65F-E0EA01E92730}" type="pres">
      <dgm:prSet presAssocID="{9741B4E2-235B-42D9-8312-1496AF7FA02B}" presName="spaceRect" presStyleCnt="0"/>
      <dgm:spPr/>
    </dgm:pt>
    <dgm:pt modelId="{D9C10B09-560F-47FA-A94A-30EEF49F9826}" type="pres">
      <dgm:prSet presAssocID="{9741B4E2-235B-42D9-8312-1496AF7FA02B}" presName="parTx" presStyleLbl="revTx" presStyleIdx="2" presStyleCnt="5">
        <dgm:presLayoutVars>
          <dgm:chMax val="0"/>
          <dgm:chPref val="0"/>
        </dgm:presLayoutVars>
      </dgm:prSet>
      <dgm:spPr/>
    </dgm:pt>
    <dgm:pt modelId="{8F221031-F23F-4F26-8994-5177F20B909F}" type="pres">
      <dgm:prSet presAssocID="{3BB7FAC2-9CDB-4BF5-B2E4-D7D191BFA726}" presName="sibTrans" presStyleCnt="0"/>
      <dgm:spPr/>
    </dgm:pt>
    <dgm:pt modelId="{1FBD8F25-8205-47A1-B667-4F2ECB8C2DD0}" type="pres">
      <dgm:prSet presAssocID="{B3249819-ABCA-4DD8-8008-19ACDCE0CB87}" presName="compNode" presStyleCnt="0"/>
      <dgm:spPr/>
    </dgm:pt>
    <dgm:pt modelId="{21AF5FEE-8B2D-4269-9A46-4A09D586459D}" type="pres">
      <dgm:prSet presAssocID="{B3249819-ABCA-4DD8-8008-19ACDCE0CB87}" presName="bgRect" presStyleLbl="bgShp" presStyleIdx="3" presStyleCnt="4"/>
      <dgm:spPr/>
    </dgm:pt>
    <dgm:pt modelId="{F056B743-1D62-4938-AB6B-ACAF6ADA44E5}" type="pres">
      <dgm:prSet presAssocID="{B3249819-ABCA-4DD8-8008-19ACDCE0CB8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E2BD8F0B-39AA-45C3-9B71-14BE898DD5C2}" type="pres">
      <dgm:prSet presAssocID="{B3249819-ABCA-4DD8-8008-19ACDCE0CB87}" presName="spaceRect" presStyleCnt="0"/>
      <dgm:spPr/>
    </dgm:pt>
    <dgm:pt modelId="{2E0B6D99-9F44-4B43-994B-7A2704EDEECF}" type="pres">
      <dgm:prSet presAssocID="{B3249819-ABCA-4DD8-8008-19ACDCE0CB87}" presName="parTx" presStyleLbl="revTx" presStyleIdx="3" presStyleCnt="5">
        <dgm:presLayoutVars>
          <dgm:chMax val="0"/>
          <dgm:chPref val="0"/>
        </dgm:presLayoutVars>
      </dgm:prSet>
      <dgm:spPr/>
    </dgm:pt>
    <dgm:pt modelId="{F11FAC9F-7DB6-4A80-BD6B-0E01CF8E010B}" type="pres">
      <dgm:prSet presAssocID="{B3249819-ABCA-4DD8-8008-19ACDCE0CB87}" presName="desTx" presStyleLbl="revTx" presStyleIdx="4" presStyleCnt="5">
        <dgm:presLayoutVars/>
      </dgm:prSet>
      <dgm:spPr/>
    </dgm:pt>
  </dgm:ptLst>
  <dgm:cxnLst>
    <dgm:cxn modelId="{84B9FF0F-1652-49ED-B8CD-7385B7E12DC5}" type="presOf" srcId="{9741B4E2-235B-42D9-8312-1496AF7FA02B}" destId="{D9C10B09-560F-47FA-A94A-30EEF49F9826}" srcOrd="0" destOrd="0" presId="urn:microsoft.com/office/officeart/2018/2/layout/IconVerticalSolidList"/>
    <dgm:cxn modelId="{C707972A-ABB5-459D-8F2E-B1409FC9E382}" srcId="{347A99D1-5224-4570-8D93-1E8B710C6333}" destId="{9741B4E2-235B-42D9-8312-1496AF7FA02B}" srcOrd="2" destOrd="0" parTransId="{633E9196-E68C-4D78-BFBF-AF4B202AD380}" sibTransId="{3BB7FAC2-9CDB-4BF5-B2E4-D7D191BFA726}"/>
    <dgm:cxn modelId="{238D382E-3A31-4974-915A-5B6258042FD4}" type="presOf" srcId="{347A99D1-5224-4570-8D93-1E8B710C6333}" destId="{FB1A3CA1-BF5E-4FC8-BC64-FC15B80B7517}" srcOrd="0" destOrd="0" presId="urn:microsoft.com/office/officeart/2018/2/layout/IconVerticalSolidList"/>
    <dgm:cxn modelId="{E1F6C864-905B-4159-8437-A694007E52B2}" srcId="{347A99D1-5224-4570-8D93-1E8B710C6333}" destId="{B3249819-ABCA-4DD8-8008-19ACDCE0CB87}" srcOrd="3" destOrd="0" parTransId="{3C7B8E2B-7722-493A-8E6C-C1BDCFC60DC4}" sibTransId="{EAAEECE4-AB42-4C7A-A21B-63E64F388F50}"/>
    <dgm:cxn modelId="{34F06C55-818B-4EFA-AE4B-914E83948953}" srcId="{B3249819-ABCA-4DD8-8008-19ACDCE0CB87}" destId="{4D944770-E0B0-4615-B8EF-29733F29EFB9}" srcOrd="0" destOrd="0" parTransId="{509F0E78-3BD6-4039-A012-9929F0C70784}" sibTransId="{00C2CC31-1305-48AB-91CE-2CDB32B84C7F}"/>
    <dgm:cxn modelId="{4E5C005A-518B-4F3E-ADF4-C68171D13BF0}" srcId="{347A99D1-5224-4570-8D93-1E8B710C6333}" destId="{81E1BF08-F73D-4E23-B00A-1234A83C42E9}" srcOrd="1" destOrd="0" parTransId="{E0660FA1-FFF2-4D4A-AFE5-020A89DCC806}" sibTransId="{717974B2-6E7B-4CAD-8661-F7D88029B674}"/>
    <dgm:cxn modelId="{71DC2882-15BF-4A27-B53E-0470BC8B511A}" type="presOf" srcId="{AE53EBDC-2F39-43BF-B764-2E7CACA4E145}" destId="{BE130ED8-EDE6-4880-8C81-0E50D327E185}" srcOrd="0" destOrd="0" presId="urn:microsoft.com/office/officeart/2018/2/layout/IconVerticalSolidList"/>
    <dgm:cxn modelId="{7FC7C09D-BD30-47AD-8B65-24B9394F1B4F}" type="presOf" srcId="{B3249819-ABCA-4DD8-8008-19ACDCE0CB87}" destId="{2E0B6D99-9F44-4B43-994B-7A2704EDEECF}" srcOrd="0" destOrd="0" presId="urn:microsoft.com/office/officeart/2018/2/layout/IconVerticalSolidList"/>
    <dgm:cxn modelId="{0A8F2CB3-A73A-4D9E-AF93-734664E24C99}" srcId="{347A99D1-5224-4570-8D93-1E8B710C6333}" destId="{AE53EBDC-2F39-43BF-B764-2E7CACA4E145}" srcOrd="0" destOrd="0" parTransId="{8A1E0A01-2013-4675-B75F-1BC883A46D4C}" sibTransId="{8FFEDC66-BA53-4865-9BE8-2A2E9835A6C4}"/>
    <dgm:cxn modelId="{B1E90AD8-E2CA-4817-9C72-B0A7458433B5}" type="presOf" srcId="{81E1BF08-F73D-4E23-B00A-1234A83C42E9}" destId="{C16229E6-AF55-43C0-9EDF-0C48E353E061}" srcOrd="0" destOrd="0" presId="urn:microsoft.com/office/officeart/2018/2/layout/IconVerticalSolidList"/>
    <dgm:cxn modelId="{B20246F7-24CA-4C25-A790-A2D8688CAA02}" type="presOf" srcId="{4D944770-E0B0-4615-B8EF-29733F29EFB9}" destId="{F11FAC9F-7DB6-4A80-BD6B-0E01CF8E010B}" srcOrd="0" destOrd="0" presId="urn:microsoft.com/office/officeart/2018/2/layout/IconVerticalSolidList"/>
    <dgm:cxn modelId="{A09AAF54-86F7-4672-912E-06ABC50AABA4}" type="presParOf" srcId="{FB1A3CA1-BF5E-4FC8-BC64-FC15B80B7517}" destId="{EEFC0AE8-8479-47E8-8D71-7979E3C3D989}" srcOrd="0" destOrd="0" presId="urn:microsoft.com/office/officeart/2018/2/layout/IconVerticalSolidList"/>
    <dgm:cxn modelId="{EBA35752-FA83-4B0E-A5AA-68E7F873E8EF}" type="presParOf" srcId="{EEFC0AE8-8479-47E8-8D71-7979E3C3D989}" destId="{BA9FBAB2-64E3-4D81-88EC-E624E488EB5A}" srcOrd="0" destOrd="0" presId="urn:microsoft.com/office/officeart/2018/2/layout/IconVerticalSolidList"/>
    <dgm:cxn modelId="{99123B61-D59E-41A0-BE41-A2D00F6C1B22}" type="presParOf" srcId="{EEFC0AE8-8479-47E8-8D71-7979E3C3D989}" destId="{7CD10CE3-B594-4974-9B3F-491DEE410706}" srcOrd="1" destOrd="0" presId="urn:microsoft.com/office/officeart/2018/2/layout/IconVerticalSolidList"/>
    <dgm:cxn modelId="{8F327F13-CC85-4022-85D5-4361E41C1121}" type="presParOf" srcId="{EEFC0AE8-8479-47E8-8D71-7979E3C3D989}" destId="{CE1227B1-522F-4689-AD7E-19235B5FEC7F}" srcOrd="2" destOrd="0" presId="urn:microsoft.com/office/officeart/2018/2/layout/IconVerticalSolidList"/>
    <dgm:cxn modelId="{8FEC3246-C39C-46E2-A885-1FFD36485475}" type="presParOf" srcId="{EEFC0AE8-8479-47E8-8D71-7979E3C3D989}" destId="{BE130ED8-EDE6-4880-8C81-0E50D327E185}" srcOrd="3" destOrd="0" presId="urn:microsoft.com/office/officeart/2018/2/layout/IconVerticalSolidList"/>
    <dgm:cxn modelId="{1202C992-CC63-4394-B313-4696EDC23B7A}" type="presParOf" srcId="{FB1A3CA1-BF5E-4FC8-BC64-FC15B80B7517}" destId="{842DF3D3-7A90-447F-8076-BB0E54E8D0F4}" srcOrd="1" destOrd="0" presId="urn:microsoft.com/office/officeart/2018/2/layout/IconVerticalSolidList"/>
    <dgm:cxn modelId="{551F532B-F4FC-4D3B-859B-766374345B65}" type="presParOf" srcId="{FB1A3CA1-BF5E-4FC8-BC64-FC15B80B7517}" destId="{2DD07F03-1061-40AD-8829-B51FE6BCA309}" srcOrd="2" destOrd="0" presId="urn:microsoft.com/office/officeart/2018/2/layout/IconVerticalSolidList"/>
    <dgm:cxn modelId="{F57E537A-7C35-428B-B0DB-EFC2C203CC59}" type="presParOf" srcId="{2DD07F03-1061-40AD-8829-B51FE6BCA309}" destId="{CCFC6793-10EB-47F6-B9AF-92804CC332DC}" srcOrd="0" destOrd="0" presId="urn:microsoft.com/office/officeart/2018/2/layout/IconVerticalSolidList"/>
    <dgm:cxn modelId="{6C841086-169C-485B-B21B-B08538E07244}" type="presParOf" srcId="{2DD07F03-1061-40AD-8829-B51FE6BCA309}" destId="{C7D04DA1-B8D7-4C09-9B5B-CF12F8637AEE}" srcOrd="1" destOrd="0" presId="urn:microsoft.com/office/officeart/2018/2/layout/IconVerticalSolidList"/>
    <dgm:cxn modelId="{E5622EF9-CD68-4F1A-84DD-9CEEA31A4D33}" type="presParOf" srcId="{2DD07F03-1061-40AD-8829-B51FE6BCA309}" destId="{7D58B29B-64CE-45E9-96FA-3AE4F30CA029}" srcOrd="2" destOrd="0" presId="urn:microsoft.com/office/officeart/2018/2/layout/IconVerticalSolidList"/>
    <dgm:cxn modelId="{3889656A-459B-4652-9550-76C5722E8810}" type="presParOf" srcId="{2DD07F03-1061-40AD-8829-B51FE6BCA309}" destId="{C16229E6-AF55-43C0-9EDF-0C48E353E061}" srcOrd="3" destOrd="0" presId="urn:microsoft.com/office/officeart/2018/2/layout/IconVerticalSolidList"/>
    <dgm:cxn modelId="{C4472C53-316E-47D9-AED0-20D15DC908ED}" type="presParOf" srcId="{FB1A3CA1-BF5E-4FC8-BC64-FC15B80B7517}" destId="{5CEC5A47-DEC4-4976-843D-F5D6309C3172}" srcOrd="3" destOrd="0" presId="urn:microsoft.com/office/officeart/2018/2/layout/IconVerticalSolidList"/>
    <dgm:cxn modelId="{0843573E-614A-4A57-857D-B3D6D85F4287}" type="presParOf" srcId="{FB1A3CA1-BF5E-4FC8-BC64-FC15B80B7517}" destId="{AB50FD56-5361-400C-8BEA-11AB000F87AA}" srcOrd="4" destOrd="0" presId="urn:microsoft.com/office/officeart/2018/2/layout/IconVerticalSolidList"/>
    <dgm:cxn modelId="{2AB99C0A-5F8E-4C00-B6A9-C5809BADA71F}" type="presParOf" srcId="{AB50FD56-5361-400C-8BEA-11AB000F87AA}" destId="{CD56AE89-3191-42CD-90FE-B417D308243B}" srcOrd="0" destOrd="0" presId="urn:microsoft.com/office/officeart/2018/2/layout/IconVerticalSolidList"/>
    <dgm:cxn modelId="{8725C02A-8529-4EE3-82FF-54458AC92503}" type="presParOf" srcId="{AB50FD56-5361-400C-8BEA-11AB000F87AA}" destId="{037C1CA2-8F64-4209-BBD6-2E93CF80003F}" srcOrd="1" destOrd="0" presId="urn:microsoft.com/office/officeart/2018/2/layout/IconVerticalSolidList"/>
    <dgm:cxn modelId="{62AC4EBA-7C96-4E2F-8F46-A1FD623A0897}" type="presParOf" srcId="{AB50FD56-5361-400C-8BEA-11AB000F87AA}" destId="{4EECD41A-3E1D-4687-A65F-E0EA01E92730}" srcOrd="2" destOrd="0" presId="urn:microsoft.com/office/officeart/2018/2/layout/IconVerticalSolidList"/>
    <dgm:cxn modelId="{364571A3-4B10-4484-B17A-6A888A7613C6}" type="presParOf" srcId="{AB50FD56-5361-400C-8BEA-11AB000F87AA}" destId="{D9C10B09-560F-47FA-A94A-30EEF49F9826}" srcOrd="3" destOrd="0" presId="urn:microsoft.com/office/officeart/2018/2/layout/IconVerticalSolidList"/>
    <dgm:cxn modelId="{1F0F3CB3-2C77-4147-B690-C87784A1CC7E}" type="presParOf" srcId="{FB1A3CA1-BF5E-4FC8-BC64-FC15B80B7517}" destId="{8F221031-F23F-4F26-8994-5177F20B909F}" srcOrd="5" destOrd="0" presId="urn:microsoft.com/office/officeart/2018/2/layout/IconVerticalSolidList"/>
    <dgm:cxn modelId="{6F9AC860-5267-42CC-8071-62C9D627D782}" type="presParOf" srcId="{FB1A3CA1-BF5E-4FC8-BC64-FC15B80B7517}" destId="{1FBD8F25-8205-47A1-B667-4F2ECB8C2DD0}" srcOrd="6" destOrd="0" presId="urn:microsoft.com/office/officeart/2018/2/layout/IconVerticalSolidList"/>
    <dgm:cxn modelId="{BEDBC9BE-DC93-49D9-9063-AADBF9F3AF67}" type="presParOf" srcId="{1FBD8F25-8205-47A1-B667-4F2ECB8C2DD0}" destId="{21AF5FEE-8B2D-4269-9A46-4A09D586459D}" srcOrd="0" destOrd="0" presId="urn:microsoft.com/office/officeart/2018/2/layout/IconVerticalSolidList"/>
    <dgm:cxn modelId="{724BB6DE-0A6C-4880-8994-EF93D2A609E4}" type="presParOf" srcId="{1FBD8F25-8205-47A1-B667-4F2ECB8C2DD0}" destId="{F056B743-1D62-4938-AB6B-ACAF6ADA44E5}" srcOrd="1" destOrd="0" presId="urn:microsoft.com/office/officeart/2018/2/layout/IconVerticalSolidList"/>
    <dgm:cxn modelId="{453B9B52-C99F-4ACC-AF82-A2AE9E7ADE08}" type="presParOf" srcId="{1FBD8F25-8205-47A1-B667-4F2ECB8C2DD0}" destId="{E2BD8F0B-39AA-45C3-9B71-14BE898DD5C2}" srcOrd="2" destOrd="0" presId="urn:microsoft.com/office/officeart/2018/2/layout/IconVerticalSolidList"/>
    <dgm:cxn modelId="{BCBD2A0B-3AED-4898-BAD4-602CEF77C6A7}" type="presParOf" srcId="{1FBD8F25-8205-47A1-B667-4F2ECB8C2DD0}" destId="{2E0B6D99-9F44-4B43-994B-7A2704EDEECF}" srcOrd="3" destOrd="0" presId="urn:microsoft.com/office/officeart/2018/2/layout/IconVerticalSolidList"/>
    <dgm:cxn modelId="{411EBC61-1BB1-4B06-954D-97126EAB1A29}" type="presParOf" srcId="{1FBD8F25-8205-47A1-B667-4F2ECB8C2DD0}" destId="{F11FAC9F-7DB6-4A80-BD6B-0E01CF8E010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3554F79-8A8D-4159-897E-3E07FA50986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9660B49-07A4-4C9C-A234-EB97114FC52D}">
      <dgm:prSet/>
      <dgm:spPr/>
      <dgm:t>
        <a:bodyPr/>
        <a:lstStyle/>
        <a:p>
          <a:pPr>
            <a:lnSpc>
              <a:spcPct val="100000"/>
            </a:lnSpc>
          </a:pPr>
          <a:r>
            <a:rPr lang="en-US" b="1"/>
            <a:t>Import (&lt;%@ page import="java.util.Date" %&gt; )</a:t>
          </a:r>
          <a:endParaRPr lang="en-US"/>
        </a:p>
      </dgm:t>
    </dgm:pt>
    <dgm:pt modelId="{E68A712A-8BED-4E9E-AEC7-B421EB724C98}" type="parTrans" cxnId="{7CCB9D3C-3D97-43DD-8989-4E563BA359C2}">
      <dgm:prSet/>
      <dgm:spPr/>
      <dgm:t>
        <a:bodyPr/>
        <a:lstStyle/>
        <a:p>
          <a:endParaRPr lang="en-US"/>
        </a:p>
      </dgm:t>
    </dgm:pt>
    <dgm:pt modelId="{9836CF62-8D97-4306-AEE7-5ED3ABB65F93}" type="sibTrans" cxnId="{7CCB9D3C-3D97-43DD-8989-4E563BA359C2}">
      <dgm:prSet/>
      <dgm:spPr/>
      <dgm:t>
        <a:bodyPr/>
        <a:lstStyle/>
        <a:p>
          <a:endParaRPr lang="en-US"/>
        </a:p>
      </dgm:t>
    </dgm:pt>
    <dgm:pt modelId="{388946D4-F34D-4C30-85BC-CBDCB45FB6C6}">
      <dgm:prSet/>
      <dgm:spPr/>
      <dgm:t>
        <a:bodyPr/>
        <a:lstStyle/>
        <a:p>
          <a:pPr>
            <a:lnSpc>
              <a:spcPct val="100000"/>
            </a:lnSpc>
          </a:pPr>
          <a:r>
            <a:rPr lang="en-US"/>
            <a:t>The import attribute is used to import class,interface or all the members of a package.It is similar to import keyword in java class or interface. </a:t>
          </a:r>
        </a:p>
      </dgm:t>
    </dgm:pt>
    <dgm:pt modelId="{35C76B2E-6DB5-4F20-BCB5-EC5793A67E29}" type="parTrans" cxnId="{A6AE3F2E-60A5-4186-8283-6976A70CC29D}">
      <dgm:prSet/>
      <dgm:spPr/>
      <dgm:t>
        <a:bodyPr/>
        <a:lstStyle/>
        <a:p>
          <a:endParaRPr lang="en-US"/>
        </a:p>
      </dgm:t>
    </dgm:pt>
    <dgm:pt modelId="{72F55B7B-BA0D-436D-AE17-0F152EE0C481}" type="sibTrans" cxnId="{A6AE3F2E-60A5-4186-8283-6976A70CC29D}">
      <dgm:prSet/>
      <dgm:spPr/>
      <dgm:t>
        <a:bodyPr/>
        <a:lstStyle/>
        <a:p>
          <a:endParaRPr lang="en-US"/>
        </a:p>
      </dgm:t>
    </dgm:pt>
    <dgm:pt modelId="{D23A7BF7-91F0-4E22-ABD9-0DDA08BA8C8A}">
      <dgm:prSet/>
      <dgm:spPr/>
      <dgm:t>
        <a:bodyPr/>
        <a:lstStyle/>
        <a:p>
          <a:pPr>
            <a:lnSpc>
              <a:spcPct val="100000"/>
            </a:lnSpc>
          </a:pPr>
          <a:r>
            <a:rPr lang="en-US" b="1"/>
            <a:t>contentType (&lt;%@ page contentType="text/html" %&gt;)</a:t>
          </a:r>
          <a:endParaRPr lang="en-US"/>
        </a:p>
      </dgm:t>
    </dgm:pt>
    <dgm:pt modelId="{5D9BFCBD-F00E-4AC6-919E-FCCBBBBE4E08}" type="parTrans" cxnId="{476FDC82-73CD-41C9-BDFA-371B3AC16BA2}">
      <dgm:prSet/>
      <dgm:spPr/>
      <dgm:t>
        <a:bodyPr/>
        <a:lstStyle/>
        <a:p>
          <a:endParaRPr lang="en-US"/>
        </a:p>
      </dgm:t>
    </dgm:pt>
    <dgm:pt modelId="{D712CF74-F71A-4B31-96C6-548673695B7D}" type="sibTrans" cxnId="{476FDC82-73CD-41C9-BDFA-371B3AC16BA2}">
      <dgm:prSet/>
      <dgm:spPr/>
      <dgm:t>
        <a:bodyPr/>
        <a:lstStyle/>
        <a:p>
          <a:endParaRPr lang="en-US"/>
        </a:p>
      </dgm:t>
    </dgm:pt>
    <dgm:pt modelId="{5DFB6FF0-2576-4EF8-9B22-C028CBB44744}">
      <dgm:prSet/>
      <dgm:spPr/>
      <dgm:t>
        <a:bodyPr/>
        <a:lstStyle/>
        <a:p>
          <a:pPr>
            <a:lnSpc>
              <a:spcPct val="100000"/>
            </a:lnSpc>
          </a:pPr>
          <a:r>
            <a:rPr lang="en-US"/>
            <a:t>The contentType attribute defines the MIME(Multipurpose Internet Mail Extension) type of the HTTP response.</a:t>
          </a:r>
        </a:p>
      </dgm:t>
    </dgm:pt>
    <dgm:pt modelId="{66FA2596-1894-4B9C-B67C-1BDD4A0C2434}" type="parTrans" cxnId="{A4D6CFFC-4D43-431E-889A-72A5CDC49EF8}">
      <dgm:prSet/>
      <dgm:spPr/>
      <dgm:t>
        <a:bodyPr/>
        <a:lstStyle/>
        <a:p>
          <a:endParaRPr lang="en-US"/>
        </a:p>
      </dgm:t>
    </dgm:pt>
    <dgm:pt modelId="{A2A736BE-23FD-46E9-AC89-D6CA57805538}" type="sibTrans" cxnId="{A4D6CFFC-4D43-431E-889A-72A5CDC49EF8}">
      <dgm:prSet/>
      <dgm:spPr/>
      <dgm:t>
        <a:bodyPr/>
        <a:lstStyle/>
        <a:p>
          <a:endParaRPr lang="en-US"/>
        </a:p>
      </dgm:t>
    </dgm:pt>
    <dgm:pt modelId="{D41EFC8D-F7F8-42CD-8B24-55DC2F735500}">
      <dgm:prSet/>
      <dgm:spPr/>
      <dgm:t>
        <a:bodyPr/>
        <a:lstStyle/>
        <a:p>
          <a:pPr>
            <a:lnSpc>
              <a:spcPct val="100000"/>
            </a:lnSpc>
          </a:pPr>
          <a:r>
            <a:rPr lang="en-US"/>
            <a:t>The default value is "text/html;charset=ISO-8859-1“</a:t>
          </a:r>
        </a:p>
      </dgm:t>
    </dgm:pt>
    <dgm:pt modelId="{08D7319F-87EF-4A3D-805C-280C3282B290}" type="parTrans" cxnId="{33BBBEC8-7150-4223-BF1B-9F51989D6DCF}">
      <dgm:prSet/>
      <dgm:spPr/>
      <dgm:t>
        <a:bodyPr/>
        <a:lstStyle/>
        <a:p>
          <a:endParaRPr lang="en-US"/>
        </a:p>
      </dgm:t>
    </dgm:pt>
    <dgm:pt modelId="{AE645E4D-EF05-4E35-9832-88D128CCBE5D}" type="sibTrans" cxnId="{33BBBEC8-7150-4223-BF1B-9F51989D6DCF}">
      <dgm:prSet/>
      <dgm:spPr/>
      <dgm:t>
        <a:bodyPr/>
        <a:lstStyle/>
        <a:p>
          <a:endParaRPr lang="en-US"/>
        </a:p>
      </dgm:t>
    </dgm:pt>
    <dgm:pt modelId="{29729F4E-8EAC-4EEE-87B8-DFAD6020E4CD}">
      <dgm:prSet/>
      <dgm:spPr/>
      <dgm:t>
        <a:bodyPr/>
        <a:lstStyle/>
        <a:p>
          <a:pPr>
            <a:lnSpc>
              <a:spcPct val="100000"/>
            </a:lnSpc>
          </a:pPr>
          <a:r>
            <a:rPr lang="en-US" b="1"/>
            <a:t>Extends (</a:t>
          </a:r>
          <a:r>
            <a:rPr lang="en-US"/>
            <a:t>&lt;%@ page extends="package.class" %&gt;</a:t>
          </a:r>
          <a:r>
            <a:rPr lang="en-US" b="1"/>
            <a:t>)</a:t>
          </a:r>
          <a:endParaRPr lang="en-US"/>
        </a:p>
      </dgm:t>
    </dgm:pt>
    <dgm:pt modelId="{0A1B6BD7-A674-4213-9BCE-0A81AC1B21F3}" type="parTrans" cxnId="{CD4C0F1F-0CE3-4FC2-BC46-58E16190563B}">
      <dgm:prSet/>
      <dgm:spPr/>
      <dgm:t>
        <a:bodyPr/>
        <a:lstStyle/>
        <a:p>
          <a:endParaRPr lang="en-US"/>
        </a:p>
      </dgm:t>
    </dgm:pt>
    <dgm:pt modelId="{250D0DD8-E9FD-4473-A571-DC93D8579E23}" type="sibTrans" cxnId="{CD4C0F1F-0CE3-4FC2-BC46-58E16190563B}">
      <dgm:prSet/>
      <dgm:spPr/>
      <dgm:t>
        <a:bodyPr/>
        <a:lstStyle/>
        <a:p>
          <a:endParaRPr lang="en-US"/>
        </a:p>
      </dgm:t>
    </dgm:pt>
    <dgm:pt modelId="{CF513508-F721-44ED-8255-D86D6A932160}">
      <dgm:prSet/>
      <dgm:spPr/>
      <dgm:t>
        <a:bodyPr/>
        <a:lstStyle/>
        <a:p>
          <a:pPr>
            <a:lnSpc>
              <a:spcPct val="100000"/>
            </a:lnSpc>
          </a:pPr>
          <a:r>
            <a:rPr lang="en-US"/>
            <a:t>The extends attribute defines the parent class that will be inherited by the generated servlet.It is rarely used. </a:t>
          </a:r>
        </a:p>
      </dgm:t>
    </dgm:pt>
    <dgm:pt modelId="{9CD23026-F67C-4719-9CF9-FDDDB7B2AA8F}" type="parTrans" cxnId="{DC768141-A991-49CB-A7EB-63DFB8D4DC3F}">
      <dgm:prSet/>
      <dgm:spPr/>
      <dgm:t>
        <a:bodyPr/>
        <a:lstStyle/>
        <a:p>
          <a:endParaRPr lang="en-US"/>
        </a:p>
      </dgm:t>
    </dgm:pt>
    <dgm:pt modelId="{77DBB706-31F6-49CC-848E-D01845D79AAF}" type="sibTrans" cxnId="{DC768141-A991-49CB-A7EB-63DFB8D4DC3F}">
      <dgm:prSet/>
      <dgm:spPr/>
      <dgm:t>
        <a:bodyPr/>
        <a:lstStyle/>
        <a:p>
          <a:endParaRPr lang="en-US"/>
        </a:p>
      </dgm:t>
    </dgm:pt>
    <dgm:pt modelId="{BB3A5A04-8BD9-449C-A46D-CB47F5B876B4}">
      <dgm:prSet/>
      <dgm:spPr/>
      <dgm:t>
        <a:bodyPr/>
        <a:lstStyle/>
        <a:p>
          <a:pPr>
            <a:lnSpc>
              <a:spcPct val="100000"/>
            </a:lnSpc>
          </a:pPr>
          <a:r>
            <a:rPr lang="en-US" b="1"/>
            <a:t>Info(</a:t>
          </a:r>
          <a:r>
            <a:rPr lang="en-US"/>
            <a:t>&lt;%@ page info="myPageInfo" %&gt;</a:t>
          </a:r>
          <a:r>
            <a:rPr lang="en-US" b="1"/>
            <a:t>)</a:t>
          </a:r>
          <a:endParaRPr lang="en-US"/>
        </a:p>
      </dgm:t>
    </dgm:pt>
    <dgm:pt modelId="{4BBB947A-D429-4567-9220-7C576B0CAB89}" type="parTrans" cxnId="{73AA2B2C-BF8F-4B44-B515-64B92FAE303E}">
      <dgm:prSet/>
      <dgm:spPr/>
      <dgm:t>
        <a:bodyPr/>
        <a:lstStyle/>
        <a:p>
          <a:endParaRPr lang="en-US"/>
        </a:p>
      </dgm:t>
    </dgm:pt>
    <dgm:pt modelId="{85C1E15C-B0CE-4F64-B54D-C22096A0B5B3}" type="sibTrans" cxnId="{73AA2B2C-BF8F-4B44-B515-64B92FAE303E}">
      <dgm:prSet/>
      <dgm:spPr/>
      <dgm:t>
        <a:bodyPr/>
        <a:lstStyle/>
        <a:p>
          <a:endParaRPr lang="en-US"/>
        </a:p>
      </dgm:t>
    </dgm:pt>
    <dgm:pt modelId="{4C83B9BC-A5C3-4C8E-A06D-B78CAACAC312}">
      <dgm:prSet/>
      <dgm:spPr/>
      <dgm:t>
        <a:bodyPr/>
        <a:lstStyle/>
        <a:p>
          <a:pPr>
            <a:lnSpc>
              <a:spcPct val="100000"/>
            </a:lnSpc>
          </a:pPr>
          <a:r>
            <a:rPr lang="en-US"/>
            <a:t>This attribute simply sets the information of the JSP page which is retrieved later by using getServletInfo() method of Servlet interface. </a:t>
          </a:r>
        </a:p>
      </dgm:t>
    </dgm:pt>
    <dgm:pt modelId="{56CCABA4-BD56-492E-B526-934F3F6115A9}" type="parTrans" cxnId="{43955945-B5DA-4CE7-843E-132A85DD7870}">
      <dgm:prSet/>
      <dgm:spPr/>
      <dgm:t>
        <a:bodyPr/>
        <a:lstStyle/>
        <a:p>
          <a:endParaRPr lang="en-US"/>
        </a:p>
      </dgm:t>
    </dgm:pt>
    <dgm:pt modelId="{09C5D6AD-8303-4E26-B950-4BA6ADC4D8ED}" type="sibTrans" cxnId="{43955945-B5DA-4CE7-843E-132A85DD7870}">
      <dgm:prSet/>
      <dgm:spPr/>
      <dgm:t>
        <a:bodyPr/>
        <a:lstStyle/>
        <a:p>
          <a:endParaRPr lang="en-US"/>
        </a:p>
      </dgm:t>
    </dgm:pt>
    <dgm:pt modelId="{9C6B851C-5DF3-4CA0-A107-BC266AA4C2AA}" type="pres">
      <dgm:prSet presAssocID="{93554F79-8A8D-4159-897E-3E07FA509864}" presName="root" presStyleCnt="0">
        <dgm:presLayoutVars>
          <dgm:dir/>
          <dgm:resizeHandles val="exact"/>
        </dgm:presLayoutVars>
      </dgm:prSet>
      <dgm:spPr/>
    </dgm:pt>
    <dgm:pt modelId="{C1FCC2E7-6030-4BA6-90EE-2CC1AAE300B4}" type="pres">
      <dgm:prSet presAssocID="{69660B49-07A4-4C9C-A234-EB97114FC52D}" presName="compNode" presStyleCnt="0"/>
      <dgm:spPr/>
    </dgm:pt>
    <dgm:pt modelId="{5BEF441D-D63C-465F-8430-001557FBDD8E}" type="pres">
      <dgm:prSet presAssocID="{69660B49-07A4-4C9C-A234-EB97114FC52D}" presName="bgRect" presStyleLbl="bgShp" presStyleIdx="0" presStyleCnt="6"/>
      <dgm:spPr/>
    </dgm:pt>
    <dgm:pt modelId="{A011756B-DADE-4EFC-BCB0-88FC69079BAF}" type="pres">
      <dgm:prSet presAssocID="{69660B49-07A4-4C9C-A234-EB97114FC52D}"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652161D9-F9C8-4BDD-9067-5D332A8A7505}" type="pres">
      <dgm:prSet presAssocID="{69660B49-07A4-4C9C-A234-EB97114FC52D}" presName="spaceRect" presStyleCnt="0"/>
      <dgm:spPr/>
    </dgm:pt>
    <dgm:pt modelId="{E83C1311-729B-427D-9656-80B054BEAF55}" type="pres">
      <dgm:prSet presAssocID="{69660B49-07A4-4C9C-A234-EB97114FC52D}" presName="parTx" presStyleLbl="revTx" presStyleIdx="0" presStyleCnt="9">
        <dgm:presLayoutVars>
          <dgm:chMax val="0"/>
          <dgm:chPref val="0"/>
        </dgm:presLayoutVars>
      </dgm:prSet>
      <dgm:spPr/>
    </dgm:pt>
    <dgm:pt modelId="{F4321A11-BEBA-4B7D-B129-B9AC5D9C5BE6}" type="pres">
      <dgm:prSet presAssocID="{9836CF62-8D97-4306-AEE7-5ED3ABB65F93}" presName="sibTrans" presStyleCnt="0"/>
      <dgm:spPr/>
    </dgm:pt>
    <dgm:pt modelId="{F1EA8889-77F4-4D60-9881-007933EEBCE9}" type="pres">
      <dgm:prSet presAssocID="{388946D4-F34D-4C30-85BC-CBDCB45FB6C6}" presName="compNode" presStyleCnt="0"/>
      <dgm:spPr/>
    </dgm:pt>
    <dgm:pt modelId="{68509920-4C7C-4E0B-99B5-0F3BEC1B468F}" type="pres">
      <dgm:prSet presAssocID="{388946D4-F34D-4C30-85BC-CBDCB45FB6C6}" presName="bgRect" presStyleLbl="bgShp" presStyleIdx="1" presStyleCnt="6"/>
      <dgm:spPr/>
    </dgm:pt>
    <dgm:pt modelId="{7BE8781B-7076-4333-8525-D73A2D94CEBD}" type="pres">
      <dgm:prSet presAssocID="{388946D4-F34D-4C30-85BC-CBDCB45FB6C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993692F0-5CB2-4D34-8944-FD3FFB0AEEF8}" type="pres">
      <dgm:prSet presAssocID="{388946D4-F34D-4C30-85BC-CBDCB45FB6C6}" presName="spaceRect" presStyleCnt="0"/>
      <dgm:spPr/>
    </dgm:pt>
    <dgm:pt modelId="{844CBDB3-CB52-4D4E-BCE8-9FEB3AFDCA82}" type="pres">
      <dgm:prSet presAssocID="{388946D4-F34D-4C30-85BC-CBDCB45FB6C6}" presName="parTx" presStyleLbl="revTx" presStyleIdx="1" presStyleCnt="9">
        <dgm:presLayoutVars>
          <dgm:chMax val="0"/>
          <dgm:chPref val="0"/>
        </dgm:presLayoutVars>
      </dgm:prSet>
      <dgm:spPr/>
    </dgm:pt>
    <dgm:pt modelId="{0D69222A-7874-4B38-A790-75B24828B1B0}" type="pres">
      <dgm:prSet presAssocID="{388946D4-F34D-4C30-85BC-CBDCB45FB6C6}" presName="desTx" presStyleLbl="revTx" presStyleIdx="2" presStyleCnt="9">
        <dgm:presLayoutVars/>
      </dgm:prSet>
      <dgm:spPr/>
    </dgm:pt>
    <dgm:pt modelId="{8372F4AF-D5B4-4AD7-9DCF-800E52E53874}" type="pres">
      <dgm:prSet presAssocID="{72F55B7B-BA0D-436D-AE17-0F152EE0C481}" presName="sibTrans" presStyleCnt="0"/>
      <dgm:spPr/>
    </dgm:pt>
    <dgm:pt modelId="{48B9FF4E-886E-4629-9995-2632A1BDBFA6}" type="pres">
      <dgm:prSet presAssocID="{5DFB6FF0-2576-4EF8-9B22-C028CBB44744}" presName="compNode" presStyleCnt="0"/>
      <dgm:spPr/>
    </dgm:pt>
    <dgm:pt modelId="{5F0E3B50-F7AB-4B36-9B21-EA7D609C3774}" type="pres">
      <dgm:prSet presAssocID="{5DFB6FF0-2576-4EF8-9B22-C028CBB44744}" presName="bgRect" presStyleLbl="bgShp" presStyleIdx="2" presStyleCnt="6"/>
      <dgm:spPr/>
    </dgm:pt>
    <dgm:pt modelId="{F9AB2168-DAED-4F97-A396-A309F97A7CA4}" type="pres">
      <dgm:prSet presAssocID="{5DFB6FF0-2576-4EF8-9B22-C028CBB4474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urkey"/>
        </a:ext>
      </dgm:extLst>
    </dgm:pt>
    <dgm:pt modelId="{D3CC1135-C2BD-4069-9EF2-1180B52D19F6}" type="pres">
      <dgm:prSet presAssocID="{5DFB6FF0-2576-4EF8-9B22-C028CBB44744}" presName="spaceRect" presStyleCnt="0"/>
      <dgm:spPr/>
    </dgm:pt>
    <dgm:pt modelId="{EE4D82ED-0A07-41D6-93AC-B7576065B019}" type="pres">
      <dgm:prSet presAssocID="{5DFB6FF0-2576-4EF8-9B22-C028CBB44744}" presName="parTx" presStyleLbl="revTx" presStyleIdx="3" presStyleCnt="9">
        <dgm:presLayoutVars>
          <dgm:chMax val="0"/>
          <dgm:chPref val="0"/>
        </dgm:presLayoutVars>
      </dgm:prSet>
      <dgm:spPr/>
    </dgm:pt>
    <dgm:pt modelId="{85BE8B2F-A6DA-4AF5-9966-325A57914A52}" type="pres">
      <dgm:prSet presAssocID="{A2A736BE-23FD-46E9-AC89-D6CA57805538}" presName="sibTrans" presStyleCnt="0"/>
      <dgm:spPr/>
    </dgm:pt>
    <dgm:pt modelId="{2FFD0279-7071-4893-AB2F-94A0E83BD8E4}" type="pres">
      <dgm:prSet presAssocID="{D41EFC8D-F7F8-42CD-8B24-55DC2F735500}" presName="compNode" presStyleCnt="0"/>
      <dgm:spPr/>
    </dgm:pt>
    <dgm:pt modelId="{491EEE64-7FDD-4A99-AF3D-1F118D14329B}" type="pres">
      <dgm:prSet presAssocID="{D41EFC8D-F7F8-42CD-8B24-55DC2F735500}" presName="bgRect" presStyleLbl="bgShp" presStyleIdx="3" presStyleCnt="6"/>
      <dgm:spPr/>
    </dgm:pt>
    <dgm:pt modelId="{A86EE028-F76C-42E9-942B-8D576D79AD6A}" type="pres">
      <dgm:prSet presAssocID="{D41EFC8D-F7F8-42CD-8B24-55DC2F73550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Open Folder"/>
        </a:ext>
      </dgm:extLst>
    </dgm:pt>
    <dgm:pt modelId="{BEDE0673-C236-453F-AB3F-AAB4D6A756A1}" type="pres">
      <dgm:prSet presAssocID="{D41EFC8D-F7F8-42CD-8B24-55DC2F735500}" presName="spaceRect" presStyleCnt="0"/>
      <dgm:spPr/>
    </dgm:pt>
    <dgm:pt modelId="{34D3DFCD-5A2D-452A-BB94-A0F3B62CF6EF}" type="pres">
      <dgm:prSet presAssocID="{D41EFC8D-F7F8-42CD-8B24-55DC2F735500}" presName="parTx" presStyleLbl="revTx" presStyleIdx="4" presStyleCnt="9">
        <dgm:presLayoutVars>
          <dgm:chMax val="0"/>
          <dgm:chPref val="0"/>
        </dgm:presLayoutVars>
      </dgm:prSet>
      <dgm:spPr/>
    </dgm:pt>
    <dgm:pt modelId="{D957E647-4101-4293-AF32-A58080F765BC}" type="pres">
      <dgm:prSet presAssocID="{D41EFC8D-F7F8-42CD-8B24-55DC2F735500}" presName="desTx" presStyleLbl="revTx" presStyleIdx="5" presStyleCnt="9">
        <dgm:presLayoutVars/>
      </dgm:prSet>
      <dgm:spPr/>
    </dgm:pt>
    <dgm:pt modelId="{6C3F04FE-FD61-4207-8503-A2CC22F75122}" type="pres">
      <dgm:prSet presAssocID="{AE645E4D-EF05-4E35-9832-88D128CCBE5D}" presName="sibTrans" presStyleCnt="0"/>
      <dgm:spPr/>
    </dgm:pt>
    <dgm:pt modelId="{C45C8DA7-F6D6-436B-86EB-EF6BA521DA54}" type="pres">
      <dgm:prSet presAssocID="{CF513508-F721-44ED-8255-D86D6A932160}" presName="compNode" presStyleCnt="0"/>
      <dgm:spPr/>
    </dgm:pt>
    <dgm:pt modelId="{3E82CE7A-E59D-438B-B149-85378D34B43D}" type="pres">
      <dgm:prSet presAssocID="{CF513508-F721-44ED-8255-D86D6A932160}" presName="bgRect" presStyleLbl="bgShp" presStyleIdx="4" presStyleCnt="6"/>
      <dgm:spPr/>
    </dgm:pt>
    <dgm:pt modelId="{98CDC5BF-B863-4F58-A910-88B4AA13F165}" type="pres">
      <dgm:prSet presAssocID="{CF513508-F721-44ED-8255-D86D6A932160}" presName="iconRect" presStyleLbl="node1" presStyleIdx="4" presStyleCnt="6"/>
      <dgm:spPr/>
    </dgm:pt>
    <dgm:pt modelId="{BCA66F69-8F1D-442C-A5B0-E9CA66EDB931}" type="pres">
      <dgm:prSet presAssocID="{CF513508-F721-44ED-8255-D86D6A932160}" presName="spaceRect" presStyleCnt="0"/>
      <dgm:spPr/>
    </dgm:pt>
    <dgm:pt modelId="{7D8F34FC-7A77-4DC7-A7B4-018D53682118}" type="pres">
      <dgm:prSet presAssocID="{CF513508-F721-44ED-8255-D86D6A932160}" presName="parTx" presStyleLbl="revTx" presStyleIdx="6" presStyleCnt="9">
        <dgm:presLayoutVars>
          <dgm:chMax val="0"/>
          <dgm:chPref val="0"/>
        </dgm:presLayoutVars>
      </dgm:prSet>
      <dgm:spPr/>
    </dgm:pt>
    <dgm:pt modelId="{030E96D8-EE22-42C5-8687-C01B6C513CD7}" type="pres">
      <dgm:prSet presAssocID="{CF513508-F721-44ED-8255-D86D6A932160}" presName="desTx" presStyleLbl="revTx" presStyleIdx="7" presStyleCnt="9">
        <dgm:presLayoutVars/>
      </dgm:prSet>
      <dgm:spPr/>
    </dgm:pt>
    <dgm:pt modelId="{84A8898B-F5EA-4F21-B994-5F6604D5D516}" type="pres">
      <dgm:prSet presAssocID="{77DBB706-31F6-49CC-848E-D01845D79AAF}" presName="sibTrans" presStyleCnt="0"/>
      <dgm:spPr/>
    </dgm:pt>
    <dgm:pt modelId="{A3384E8D-5F1C-4B0B-B1C7-0498C3B8C532}" type="pres">
      <dgm:prSet presAssocID="{4C83B9BC-A5C3-4C8E-A06D-B78CAACAC312}" presName="compNode" presStyleCnt="0"/>
      <dgm:spPr/>
    </dgm:pt>
    <dgm:pt modelId="{E152E23D-87B1-48C9-8BAD-DB15F8ADB2EE}" type="pres">
      <dgm:prSet presAssocID="{4C83B9BC-A5C3-4C8E-A06D-B78CAACAC312}" presName="bgRect" presStyleLbl="bgShp" presStyleIdx="5" presStyleCnt="6"/>
      <dgm:spPr/>
    </dgm:pt>
    <dgm:pt modelId="{B2285626-603A-442A-B1F1-F483404D6AF9}" type="pres">
      <dgm:prSet presAssocID="{4C83B9BC-A5C3-4C8E-A06D-B78CAACAC312}" presName="iconRect" presStyleLbl="node1" presStyleIdx="5" presStyleCnt="6"/>
      <dgm:spPr/>
    </dgm:pt>
    <dgm:pt modelId="{29F65167-EE17-4E36-A212-1ED9CC4F9C06}" type="pres">
      <dgm:prSet presAssocID="{4C83B9BC-A5C3-4C8E-A06D-B78CAACAC312}" presName="spaceRect" presStyleCnt="0"/>
      <dgm:spPr/>
    </dgm:pt>
    <dgm:pt modelId="{946CB7EF-691F-4CD8-B004-D7AE1E7F6BAE}" type="pres">
      <dgm:prSet presAssocID="{4C83B9BC-A5C3-4C8E-A06D-B78CAACAC312}" presName="parTx" presStyleLbl="revTx" presStyleIdx="8" presStyleCnt="9">
        <dgm:presLayoutVars>
          <dgm:chMax val="0"/>
          <dgm:chPref val="0"/>
        </dgm:presLayoutVars>
      </dgm:prSet>
      <dgm:spPr/>
    </dgm:pt>
  </dgm:ptLst>
  <dgm:cxnLst>
    <dgm:cxn modelId="{528AC20F-66E7-4FE4-95AC-72B623159D20}" type="presOf" srcId="{5DFB6FF0-2576-4EF8-9B22-C028CBB44744}" destId="{EE4D82ED-0A07-41D6-93AC-B7576065B019}" srcOrd="0" destOrd="0" presId="urn:microsoft.com/office/officeart/2018/2/layout/IconVerticalSolidList"/>
    <dgm:cxn modelId="{6BD06B19-38A9-4E58-8A32-22AB69FA662E}" type="presOf" srcId="{D23A7BF7-91F0-4E22-ABD9-0DDA08BA8C8A}" destId="{0D69222A-7874-4B38-A790-75B24828B1B0}" srcOrd="0" destOrd="0" presId="urn:microsoft.com/office/officeart/2018/2/layout/IconVerticalSolidList"/>
    <dgm:cxn modelId="{CD4C0F1F-0CE3-4FC2-BC46-58E16190563B}" srcId="{D41EFC8D-F7F8-42CD-8B24-55DC2F735500}" destId="{29729F4E-8EAC-4EEE-87B8-DFAD6020E4CD}" srcOrd="0" destOrd="0" parTransId="{0A1B6BD7-A674-4213-9BCE-0A81AC1B21F3}" sibTransId="{250D0DD8-E9FD-4473-A571-DC93D8579E23}"/>
    <dgm:cxn modelId="{73AA2B2C-BF8F-4B44-B515-64B92FAE303E}" srcId="{CF513508-F721-44ED-8255-D86D6A932160}" destId="{BB3A5A04-8BD9-449C-A46D-CB47F5B876B4}" srcOrd="0" destOrd="0" parTransId="{4BBB947A-D429-4567-9220-7C576B0CAB89}" sibTransId="{85C1E15C-B0CE-4F64-B54D-C22096A0B5B3}"/>
    <dgm:cxn modelId="{A6AE3F2E-60A5-4186-8283-6976A70CC29D}" srcId="{93554F79-8A8D-4159-897E-3E07FA509864}" destId="{388946D4-F34D-4C30-85BC-CBDCB45FB6C6}" srcOrd="1" destOrd="0" parTransId="{35C76B2E-6DB5-4F20-BCB5-EC5793A67E29}" sibTransId="{72F55B7B-BA0D-436D-AE17-0F152EE0C481}"/>
    <dgm:cxn modelId="{7CCB9D3C-3D97-43DD-8989-4E563BA359C2}" srcId="{93554F79-8A8D-4159-897E-3E07FA509864}" destId="{69660B49-07A4-4C9C-A234-EB97114FC52D}" srcOrd="0" destOrd="0" parTransId="{E68A712A-8BED-4E9E-AEC7-B421EB724C98}" sibTransId="{9836CF62-8D97-4306-AEE7-5ED3ABB65F93}"/>
    <dgm:cxn modelId="{DC768141-A991-49CB-A7EB-63DFB8D4DC3F}" srcId="{93554F79-8A8D-4159-897E-3E07FA509864}" destId="{CF513508-F721-44ED-8255-D86D6A932160}" srcOrd="4" destOrd="0" parTransId="{9CD23026-F67C-4719-9CF9-FDDDB7B2AA8F}" sibTransId="{77DBB706-31F6-49CC-848E-D01845D79AAF}"/>
    <dgm:cxn modelId="{066C9464-5B2B-45CB-B3CA-458F1194ADB4}" type="presOf" srcId="{93554F79-8A8D-4159-897E-3E07FA509864}" destId="{9C6B851C-5DF3-4CA0-A107-BC266AA4C2AA}" srcOrd="0" destOrd="0" presId="urn:microsoft.com/office/officeart/2018/2/layout/IconVerticalSolidList"/>
    <dgm:cxn modelId="{43955945-B5DA-4CE7-843E-132A85DD7870}" srcId="{93554F79-8A8D-4159-897E-3E07FA509864}" destId="{4C83B9BC-A5C3-4C8E-A06D-B78CAACAC312}" srcOrd="5" destOrd="0" parTransId="{56CCABA4-BD56-492E-B526-934F3F6115A9}" sibTransId="{09C5D6AD-8303-4E26-B950-4BA6ADC4D8ED}"/>
    <dgm:cxn modelId="{A4EFAE6C-96D9-43A5-AC31-8B1FD80AAFFC}" type="presOf" srcId="{BB3A5A04-8BD9-449C-A46D-CB47F5B876B4}" destId="{030E96D8-EE22-42C5-8687-C01B6C513CD7}" srcOrd="0" destOrd="0" presId="urn:microsoft.com/office/officeart/2018/2/layout/IconVerticalSolidList"/>
    <dgm:cxn modelId="{35A6A981-2FA8-4D9D-9BF1-E486D1EC0862}" type="presOf" srcId="{D41EFC8D-F7F8-42CD-8B24-55DC2F735500}" destId="{34D3DFCD-5A2D-452A-BB94-A0F3B62CF6EF}" srcOrd="0" destOrd="0" presId="urn:microsoft.com/office/officeart/2018/2/layout/IconVerticalSolidList"/>
    <dgm:cxn modelId="{476FDC82-73CD-41C9-BDFA-371B3AC16BA2}" srcId="{388946D4-F34D-4C30-85BC-CBDCB45FB6C6}" destId="{D23A7BF7-91F0-4E22-ABD9-0DDA08BA8C8A}" srcOrd="0" destOrd="0" parTransId="{5D9BFCBD-F00E-4AC6-919E-FCCBBBBE4E08}" sibTransId="{D712CF74-F71A-4B31-96C6-548673695B7D}"/>
    <dgm:cxn modelId="{7502D88E-4241-48B2-B0CF-9320BCF2C841}" type="presOf" srcId="{CF513508-F721-44ED-8255-D86D6A932160}" destId="{7D8F34FC-7A77-4DC7-A7B4-018D53682118}" srcOrd="0" destOrd="0" presId="urn:microsoft.com/office/officeart/2018/2/layout/IconVerticalSolidList"/>
    <dgm:cxn modelId="{590AD3A4-1EA4-442F-B88F-184EFF8D262F}" type="presOf" srcId="{388946D4-F34D-4C30-85BC-CBDCB45FB6C6}" destId="{844CBDB3-CB52-4D4E-BCE8-9FEB3AFDCA82}" srcOrd="0" destOrd="0" presId="urn:microsoft.com/office/officeart/2018/2/layout/IconVerticalSolidList"/>
    <dgm:cxn modelId="{60552FB4-931A-4CFC-990E-2BF84169F003}" type="presOf" srcId="{4C83B9BC-A5C3-4C8E-A06D-B78CAACAC312}" destId="{946CB7EF-691F-4CD8-B004-D7AE1E7F6BAE}" srcOrd="0" destOrd="0" presId="urn:microsoft.com/office/officeart/2018/2/layout/IconVerticalSolidList"/>
    <dgm:cxn modelId="{33BBBEC8-7150-4223-BF1B-9F51989D6DCF}" srcId="{93554F79-8A8D-4159-897E-3E07FA509864}" destId="{D41EFC8D-F7F8-42CD-8B24-55DC2F735500}" srcOrd="3" destOrd="0" parTransId="{08D7319F-87EF-4A3D-805C-280C3282B290}" sibTransId="{AE645E4D-EF05-4E35-9832-88D128CCBE5D}"/>
    <dgm:cxn modelId="{5924FDD8-D99C-4046-9884-18CAD64FCACD}" type="presOf" srcId="{69660B49-07A4-4C9C-A234-EB97114FC52D}" destId="{E83C1311-729B-427D-9656-80B054BEAF55}" srcOrd="0" destOrd="0" presId="urn:microsoft.com/office/officeart/2018/2/layout/IconVerticalSolidList"/>
    <dgm:cxn modelId="{A4D6CFFC-4D43-431E-889A-72A5CDC49EF8}" srcId="{93554F79-8A8D-4159-897E-3E07FA509864}" destId="{5DFB6FF0-2576-4EF8-9B22-C028CBB44744}" srcOrd="2" destOrd="0" parTransId="{66FA2596-1894-4B9C-B67C-1BDD4A0C2434}" sibTransId="{A2A736BE-23FD-46E9-AC89-D6CA57805538}"/>
    <dgm:cxn modelId="{1B1D8EFE-E782-4C9A-8E7F-6F10C5E33916}" type="presOf" srcId="{29729F4E-8EAC-4EEE-87B8-DFAD6020E4CD}" destId="{D957E647-4101-4293-AF32-A58080F765BC}" srcOrd="0" destOrd="0" presId="urn:microsoft.com/office/officeart/2018/2/layout/IconVerticalSolidList"/>
    <dgm:cxn modelId="{47AA6523-79E9-462A-B177-DAC2C3EC18A8}" type="presParOf" srcId="{9C6B851C-5DF3-4CA0-A107-BC266AA4C2AA}" destId="{C1FCC2E7-6030-4BA6-90EE-2CC1AAE300B4}" srcOrd="0" destOrd="0" presId="urn:microsoft.com/office/officeart/2018/2/layout/IconVerticalSolidList"/>
    <dgm:cxn modelId="{EA1B0C98-8217-4BAE-8841-94E12DE9CF3E}" type="presParOf" srcId="{C1FCC2E7-6030-4BA6-90EE-2CC1AAE300B4}" destId="{5BEF441D-D63C-465F-8430-001557FBDD8E}" srcOrd="0" destOrd="0" presId="urn:microsoft.com/office/officeart/2018/2/layout/IconVerticalSolidList"/>
    <dgm:cxn modelId="{CDE758BE-9021-4CD2-9104-167155EF4CCA}" type="presParOf" srcId="{C1FCC2E7-6030-4BA6-90EE-2CC1AAE300B4}" destId="{A011756B-DADE-4EFC-BCB0-88FC69079BAF}" srcOrd="1" destOrd="0" presId="urn:microsoft.com/office/officeart/2018/2/layout/IconVerticalSolidList"/>
    <dgm:cxn modelId="{3D95D5AC-A90C-4EBA-805F-5A0E6C59FD12}" type="presParOf" srcId="{C1FCC2E7-6030-4BA6-90EE-2CC1AAE300B4}" destId="{652161D9-F9C8-4BDD-9067-5D332A8A7505}" srcOrd="2" destOrd="0" presId="urn:microsoft.com/office/officeart/2018/2/layout/IconVerticalSolidList"/>
    <dgm:cxn modelId="{EA196F85-F32D-41D9-9132-D86950731BE9}" type="presParOf" srcId="{C1FCC2E7-6030-4BA6-90EE-2CC1AAE300B4}" destId="{E83C1311-729B-427D-9656-80B054BEAF55}" srcOrd="3" destOrd="0" presId="urn:microsoft.com/office/officeart/2018/2/layout/IconVerticalSolidList"/>
    <dgm:cxn modelId="{9F15CB28-3A0D-4C31-9EB1-015BD615B7DA}" type="presParOf" srcId="{9C6B851C-5DF3-4CA0-A107-BC266AA4C2AA}" destId="{F4321A11-BEBA-4B7D-B129-B9AC5D9C5BE6}" srcOrd="1" destOrd="0" presId="urn:microsoft.com/office/officeart/2018/2/layout/IconVerticalSolidList"/>
    <dgm:cxn modelId="{630B55D4-89B9-4A72-ABD3-8E10B74004B5}" type="presParOf" srcId="{9C6B851C-5DF3-4CA0-A107-BC266AA4C2AA}" destId="{F1EA8889-77F4-4D60-9881-007933EEBCE9}" srcOrd="2" destOrd="0" presId="urn:microsoft.com/office/officeart/2018/2/layout/IconVerticalSolidList"/>
    <dgm:cxn modelId="{5AFFAE69-FB61-42AB-9BB1-29E17A6EA2FC}" type="presParOf" srcId="{F1EA8889-77F4-4D60-9881-007933EEBCE9}" destId="{68509920-4C7C-4E0B-99B5-0F3BEC1B468F}" srcOrd="0" destOrd="0" presId="urn:microsoft.com/office/officeart/2018/2/layout/IconVerticalSolidList"/>
    <dgm:cxn modelId="{21432E37-70B3-4111-938D-2D0A5E6C0D46}" type="presParOf" srcId="{F1EA8889-77F4-4D60-9881-007933EEBCE9}" destId="{7BE8781B-7076-4333-8525-D73A2D94CEBD}" srcOrd="1" destOrd="0" presId="urn:microsoft.com/office/officeart/2018/2/layout/IconVerticalSolidList"/>
    <dgm:cxn modelId="{9E473AA5-37BD-47D4-9995-D84FF4EBC689}" type="presParOf" srcId="{F1EA8889-77F4-4D60-9881-007933EEBCE9}" destId="{993692F0-5CB2-4D34-8944-FD3FFB0AEEF8}" srcOrd="2" destOrd="0" presId="urn:microsoft.com/office/officeart/2018/2/layout/IconVerticalSolidList"/>
    <dgm:cxn modelId="{38F10F85-911A-43A3-9447-25E796752FCE}" type="presParOf" srcId="{F1EA8889-77F4-4D60-9881-007933EEBCE9}" destId="{844CBDB3-CB52-4D4E-BCE8-9FEB3AFDCA82}" srcOrd="3" destOrd="0" presId="urn:microsoft.com/office/officeart/2018/2/layout/IconVerticalSolidList"/>
    <dgm:cxn modelId="{B56DA48A-ECFA-4C55-BD39-FF8CB0C7E8D8}" type="presParOf" srcId="{F1EA8889-77F4-4D60-9881-007933EEBCE9}" destId="{0D69222A-7874-4B38-A790-75B24828B1B0}" srcOrd="4" destOrd="0" presId="urn:microsoft.com/office/officeart/2018/2/layout/IconVerticalSolidList"/>
    <dgm:cxn modelId="{25317243-19C8-483B-9F45-0CE687D66DE2}" type="presParOf" srcId="{9C6B851C-5DF3-4CA0-A107-BC266AA4C2AA}" destId="{8372F4AF-D5B4-4AD7-9DCF-800E52E53874}" srcOrd="3" destOrd="0" presId="urn:microsoft.com/office/officeart/2018/2/layout/IconVerticalSolidList"/>
    <dgm:cxn modelId="{C4066966-10B7-48E2-8588-E61895736C5E}" type="presParOf" srcId="{9C6B851C-5DF3-4CA0-A107-BC266AA4C2AA}" destId="{48B9FF4E-886E-4629-9995-2632A1BDBFA6}" srcOrd="4" destOrd="0" presId="urn:microsoft.com/office/officeart/2018/2/layout/IconVerticalSolidList"/>
    <dgm:cxn modelId="{42A21D5B-33E6-47A3-B06E-82D4533583BB}" type="presParOf" srcId="{48B9FF4E-886E-4629-9995-2632A1BDBFA6}" destId="{5F0E3B50-F7AB-4B36-9B21-EA7D609C3774}" srcOrd="0" destOrd="0" presId="urn:microsoft.com/office/officeart/2018/2/layout/IconVerticalSolidList"/>
    <dgm:cxn modelId="{4D97CF48-943C-4436-BD87-F4D5BE4B5D15}" type="presParOf" srcId="{48B9FF4E-886E-4629-9995-2632A1BDBFA6}" destId="{F9AB2168-DAED-4F97-A396-A309F97A7CA4}" srcOrd="1" destOrd="0" presId="urn:microsoft.com/office/officeart/2018/2/layout/IconVerticalSolidList"/>
    <dgm:cxn modelId="{E2B4645C-BED2-4773-A648-6C6CDCD559C2}" type="presParOf" srcId="{48B9FF4E-886E-4629-9995-2632A1BDBFA6}" destId="{D3CC1135-C2BD-4069-9EF2-1180B52D19F6}" srcOrd="2" destOrd="0" presId="urn:microsoft.com/office/officeart/2018/2/layout/IconVerticalSolidList"/>
    <dgm:cxn modelId="{BFC3E068-B3B3-490D-853D-F22F66C0B16B}" type="presParOf" srcId="{48B9FF4E-886E-4629-9995-2632A1BDBFA6}" destId="{EE4D82ED-0A07-41D6-93AC-B7576065B019}" srcOrd="3" destOrd="0" presId="urn:microsoft.com/office/officeart/2018/2/layout/IconVerticalSolidList"/>
    <dgm:cxn modelId="{E62A8710-9593-4D7F-889F-BE09B43DC229}" type="presParOf" srcId="{9C6B851C-5DF3-4CA0-A107-BC266AA4C2AA}" destId="{85BE8B2F-A6DA-4AF5-9966-325A57914A52}" srcOrd="5" destOrd="0" presId="urn:microsoft.com/office/officeart/2018/2/layout/IconVerticalSolidList"/>
    <dgm:cxn modelId="{4833061C-BFD2-4AD5-9AB2-82AAB314461B}" type="presParOf" srcId="{9C6B851C-5DF3-4CA0-A107-BC266AA4C2AA}" destId="{2FFD0279-7071-4893-AB2F-94A0E83BD8E4}" srcOrd="6" destOrd="0" presId="urn:microsoft.com/office/officeart/2018/2/layout/IconVerticalSolidList"/>
    <dgm:cxn modelId="{0AF63C6E-19C3-4468-ADF4-C08DFE106CD5}" type="presParOf" srcId="{2FFD0279-7071-4893-AB2F-94A0E83BD8E4}" destId="{491EEE64-7FDD-4A99-AF3D-1F118D14329B}" srcOrd="0" destOrd="0" presId="urn:microsoft.com/office/officeart/2018/2/layout/IconVerticalSolidList"/>
    <dgm:cxn modelId="{DE425291-AC94-4283-93CA-026EF9C46695}" type="presParOf" srcId="{2FFD0279-7071-4893-AB2F-94A0E83BD8E4}" destId="{A86EE028-F76C-42E9-942B-8D576D79AD6A}" srcOrd="1" destOrd="0" presId="urn:microsoft.com/office/officeart/2018/2/layout/IconVerticalSolidList"/>
    <dgm:cxn modelId="{814B3177-86AA-42F5-8848-47DB48C1CE2C}" type="presParOf" srcId="{2FFD0279-7071-4893-AB2F-94A0E83BD8E4}" destId="{BEDE0673-C236-453F-AB3F-AAB4D6A756A1}" srcOrd="2" destOrd="0" presId="urn:microsoft.com/office/officeart/2018/2/layout/IconVerticalSolidList"/>
    <dgm:cxn modelId="{540BD775-5207-4A97-87DE-E5ED6C796CC2}" type="presParOf" srcId="{2FFD0279-7071-4893-AB2F-94A0E83BD8E4}" destId="{34D3DFCD-5A2D-452A-BB94-A0F3B62CF6EF}" srcOrd="3" destOrd="0" presId="urn:microsoft.com/office/officeart/2018/2/layout/IconVerticalSolidList"/>
    <dgm:cxn modelId="{0AAD2189-5A54-4372-8B49-EF85E8377EAB}" type="presParOf" srcId="{2FFD0279-7071-4893-AB2F-94A0E83BD8E4}" destId="{D957E647-4101-4293-AF32-A58080F765BC}" srcOrd="4" destOrd="0" presId="urn:microsoft.com/office/officeart/2018/2/layout/IconVerticalSolidList"/>
    <dgm:cxn modelId="{564E8AC0-44B2-4E9D-961D-71D5AFF1BCA9}" type="presParOf" srcId="{9C6B851C-5DF3-4CA0-A107-BC266AA4C2AA}" destId="{6C3F04FE-FD61-4207-8503-A2CC22F75122}" srcOrd="7" destOrd="0" presId="urn:microsoft.com/office/officeart/2018/2/layout/IconVerticalSolidList"/>
    <dgm:cxn modelId="{0FAF4E6A-EA34-49F4-8218-24373114A008}" type="presParOf" srcId="{9C6B851C-5DF3-4CA0-A107-BC266AA4C2AA}" destId="{C45C8DA7-F6D6-436B-86EB-EF6BA521DA54}" srcOrd="8" destOrd="0" presId="urn:microsoft.com/office/officeart/2018/2/layout/IconVerticalSolidList"/>
    <dgm:cxn modelId="{40FBEA19-E1B3-4BDA-9478-9F1EC9B5312E}" type="presParOf" srcId="{C45C8DA7-F6D6-436B-86EB-EF6BA521DA54}" destId="{3E82CE7A-E59D-438B-B149-85378D34B43D}" srcOrd="0" destOrd="0" presId="urn:microsoft.com/office/officeart/2018/2/layout/IconVerticalSolidList"/>
    <dgm:cxn modelId="{1DFEF23C-4763-44B4-9B2A-2B93F372CBD4}" type="presParOf" srcId="{C45C8DA7-F6D6-436B-86EB-EF6BA521DA54}" destId="{98CDC5BF-B863-4F58-A910-88B4AA13F165}" srcOrd="1" destOrd="0" presId="urn:microsoft.com/office/officeart/2018/2/layout/IconVerticalSolidList"/>
    <dgm:cxn modelId="{803E5BA6-9298-457C-B2F0-6FFAE1660511}" type="presParOf" srcId="{C45C8DA7-F6D6-436B-86EB-EF6BA521DA54}" destId="{BCA66F69-8F1D-442C-A5B0-E9CA66EDB931}" srcOrd="2" destOrd="0" presId="urn:microsoft.com/office/officeart/2018/2/layout/IconVerticalSolidList"/>
    <dgm:cxn modelId="{CABF5331-3E80-4952-8CF2-F7D5E0632963}" type="presParOf" srcId="{C45C8DA7-F6D6-436B-86EB-EF6BA521DA54}" destId="{7D8F34FC-7A77-4DC7-A7B4-018D53682118}" srcOrd="3" destOrd="0" presId="urn:microsoft.com/office/officeart/2018/2/layout/IconVerticalSolidList"/>
    <dgm:cxn modelId="{BB9FEC0A-E0D0-448F-9D74-3636D8ABED49}" type="presParOf" srcId="{C45C8DA7-F6D6-436B-86EB-EF6BA521DA54}" destId="{030E96D8-EE22-42C5-8687-C01B6C513CD7}" srcOrd="4" destOrd="0" presId="urn:microsoft.com/office/officeart/2018/2/layout/IconVerticalSolidList"/>
    <dgm:cxn modelId="{3EC4D581-2D35-408A-A50C-C341936D8890}" type="presParOf" srcId="{9C6B851C-5DF3-4CA0-A107-BC266AA4C2AA}" destId="{84A8898B-F5EA-4F21-B994-5F6604D5D516}" srcOrd="9" destOrd="0" presId="urn:microsoft.com/office/officeart/2018/2/layout/IconVerticalSolidList"/>
    <dgm:cxn modelId="{C757114A-D4EC-4F08-91E3-07833CE10B0F}" type="presParOf" srcId="{9C6B851C-5DF3-4CA0-A107-BC266AA4C2AA}" destId="{A3384E8D-5F1C-4B0B-B1C7-0498C3B8C532}" srcOrd="10" destOrd="0" presId="urn:microsoft.com/office/officeart/2018/2/layout/IconVerticalSolidList"/>
    <dgm:cxn modelId="{576F0011-C363-4005-9ED4-84E077091873}" type="presParOf" srcId="{A3384E8D-5F1C-4B0B-B1C7-0498C3B8C532}" destId="{E152E23D-87B1-48C9-8BAD-DB15F8ADB2EE}" srcOrd="0" destOrd="0" presId="urn:microsoft.com/office/officeart/2018/2/layout/IconVerticalSolidList"/>
    <dgm:cxn modelId="{46B9235A-8196-4D8D-A90C-E304FDFF02FB}" type="presParOf" srcId="{A3384E8D-5F1C-4B0B-B1C7-0498C3B8C532}" destId="{B2285626-603A-442A-B1F1-F483404D6AF9}" srcOrd="1" destOrd="0" presId="urn:microsoft.com/office/officeart/2018/2/layout/IconVerticalSolidList"/>
    <dgm:cxn modelId="{E75652FB-1AED-484E-B811-308A3126DA71}" type="presParOf" srcId="{A3384E8D-5F1C-4B0B-B1C7-0498C3B8C532}" destId="{29F65167-EE17-4E36-A212-1ED9CC4F9C06}" srcOrd="2" destOrd="0" presId="urn:microsoft.com/office/officeart/2018/2/layout/IconVerticalSolidList"/>
    <dgm:cxn modelId="{F54C411E-EF62-4586-96EB-DE1C935DF8F3}" type="presParOf" srcId="{A3384E8D-5F1C-4B0B-B1C7-0498C3B8C532}" destId="{946CB7EF-691F-4CD8-B004-D7AE1E7F6B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AF9046D-12F5-445C-B8D4-AB47BA4452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9169A29-3CD4-4CA1-B261-8F0B62F4A93C}">
      <dgm:prSet/>
      <dgm:spPr/>
      <dgm:t>
        <a:bodyPr/>
        <a:lstStyle/>
        <a:p>
          <a:r>
            <a:rPr lang="en-US"/>
            <a:t>There are many JSP action tags or elements.</a:t>
          </a:r>
        </a:p>
      </dgm:t>
    </dgm:pt>
    <dgm:pt modelId="{CE282F13-787E-4870-9381-C55D5FBD8799}" type="parTrans" cxnId="{EB6D83A3-DF25-45B4-8BC3-B8BE05EAF21C}">
      <dgm:prSet/>
      <dgm:spPr/>
      <dgm:t>
        <a:bodyPr/>
        <a:lstStyle/>
        <a:p>
          <a:endParaRPr lang="en-US"/>
        </a:p>
      </dgm:t>
    </dgm:pt>
    <dgm:pt modelId="{3959197F-B454-4F35-B460-0892D8FF37C7}" type="sibTrans" cxnId="{EB6D83A3-DF25-45B4-8BC3-B8BE05EAF21C}">
      <dgm:prSet/>
      <dgm:spPr/>
      <dgm:t>
        <a:bodyPr/>
        <a:lstStyle/>
        <a:p>
          <a:endParaRPr lang="en-US"/>
        </a:p>
      </dgm:t>
    </dgm:pt>
    <dgm:pt modelId="{9A5EA098-ECA6-41B6-8F45-4A50A32CB7A4}">
      <dgm:prSet/>
      <dgm:spPr/>
      <dgm:t>
        <a:bodyPr/>
        <a:lstStyle/>
        <a:p>
          <a:r>
            <a:rPr lang="en-US"/>
            <a:t>Each JSP action tag is used to perform </a:t>
          </a:r>
          <a:r>
            <a:rPr lang="en-US" b="1"/>
            <a:t>some specific tasks.</a:t>
          </a:r>
          <a:endParaRPr lang="en-US"/>
        </a:p>
      </dgm:t>
    </dgm:pt>
    <dgm:pt modelId="{3F4CB693-1329-4F17-923F-CBAAD113E6F0}" type="parTrans" cxnId="{4B0663C4-393B-4FDA-A271-D1714F9C9B48}">
      <dgm:prSet/>
      <dgm:spPr/>
      <dgm:t>
        <a:bodyPr/>
        <a:lstStyle/>
        <a:p>
          <a:endParaRPr lang="en-US"/>
        </a:p>
      </dgm:t>
    </dgm:pt>
    <dgm:pt modelId="{07D6A755-EBC2-45F3-9BD8-6DAFD2D22B6A}" type="sibTrans" cxnId="{4B0663C4-393B-4FDA-A271-D1714F9C9B48}">
      <dgm:prSet/>
      <dgm:spPr/>
      <dgm:t>
        <a:bodyPr/>
        <a:lstStyle/>
        <a:p>
          <a:endParaRPr lang="en-US"/>
        </a:p>
      </dgm:t>
    </dgm:pt>
    <dgm:pt modelId="{87248D7C-C03A-4E64-9B04-F83DED386E10}">
      <dgm:prSet/>
      <dgm:spPr/>
      <dgm:t>
        <a:bodyPr/>
        <a:lstStyle/>
        <a:p>
          <a:r>
            <a:rPr lang="en-US"/>
            <a:t>The action tags are used to </a:t>
          </a:r>
          <a:r>
            <a:rPr lang="en-US" b="1"/>
            <a:t>control the flow between pages and to use Java Bean.</a:t>
          </a:r>
          <a:endParaRPr lang="en-US"/>
        </a:p>
      </dgm:t>
    </dgm:pt>
    <dgm:pt modelId="{3151D969-E10A-4A3B-87FB-4FBBE5C9E86E}" type="parTrans" cxnId="{EE8D4B79-E1FF-47DA-B5B9-785015A65E2D}">
      <dgm:prSet/>
      <dgm:spPr/>
      <dgm:t>
        <a:bodyPr/>
        <a:lstStyle/>
        <a:p>
          <a:endParaRPr lang="en-US"/>
        </a:p>
      </dgm:t>
    </dgm:pt>
    <dgm:pt modelId="{18C37E53-B594-42C3-A691-EA44FC407760}" type="sibTrans" cxnId="{EE8D4B79-E1FF-47DA-B5B9-785015A65E2D}">
      <dgm:prSet/>
      <dgm:spPr/>
      <dgm:t>
        <a:bodyPr/>
        <a:lstStyle/>
        <a:p>
          <a:endParaRPr lang="en-US"/>
        </a:p>
      </dgm:t>
    </dgm:pt>
    <dgm:pt modelId="{D563BFEA-53F4-452C-96CB-248B0D4285BE}" type="pres">
      <dgm:prSet presAssocID="{DAF9046D-12F5-445C-B8D4-AB47BA445224}" presName="root" presStyleCnt="0">
        <dgm:presLayoutVars>
          <dgm:dir/>
          <dgm:resizeHandles val="exact"/>
        </dgm:presLayoutVars>
      </dgm:prSet>
      <dgm:spPr/>
    </dgm:pt>
    <dgm:pt modelId="{C680C8F9-56B1-4A6D-94B7-757BF655A929}" type="pres">
      <dgm:prSet presAssocID="{E9169A29-3CD4-4CA1-B261-8F0B62F4A93C}" presName="compNode" presStyleCnt="0"/>
      <dgm:spPr/>
    </dgm:pt>
    <dgm:pt modelId="{ACC77F97-D737-4B0E-ACB2-31DEDED156E3}" type="pres">
      <dgm:prSet presAssocID="{E9169A29-3CD4-4CA1-B261-8F0B62F4A93C}" presName="bgRect" presStyleLbl="bgShp" presStyleIdx="0" presStyleCnt="3"/>
      <dgm:spPr/>
    </dgm:pt>
    <dgm:pt modelId="{E72122FB-EA4B-4A77-A34A-96CE3FDB1E9D}" type="pres">
      <dgm:prSet presAssocID="{E9169A29-3CD4-4CA1-B261-8F0B62F4A9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bel"/>
        </a:ext>
      </dgm:extLst>
    </dgm:pt>
    <dgm:pt modelId="{F2AF5EF3-0ADB-4B46-96BC-0D20B7E358ED}" type="pres">
      <dgm:prSet presAssocID="{E9169A29-3CD4-4CA1-B261-8F0B62F4A93C}" presName="spaceRect" presStyleCnt="0"/>
      <dgm:spPr/>
    </dgm:pt>
    <dgm:pt modelId="{B17CC73F-CA31-4250-8964-7DBC8B820511}" type="pres">
      <dgm:prSet presAssocID="{E9169A29-3CD4-4CA1-B261-8F0B62F4A93C}" presName="parTx" presStyleLbl="revTx" presStyleIdx="0" presStyleCnt="3">
        <dgm:presLayoutVars>
          <dgm:chMax val="0"/>
          <dgm:chPref val="0"/>
        </dgm:presLayoutVars>
      </dgm:prSet>
      <dgm:spPr/>
    </dgm:pt>
    <dgm:pt modelId="{7AADF116-3BAA-4FE4-B1FF-959D4424A1E4}" type="pres">
      <dgm:prSet presAssocID="{3959197F-B454-4F35-B460-0892D8FF37C7}" presName="sibTrans" presStyleCnt="0"/>
      <dgm:spPr/>
    </dgm:pt>
    <dgm:pt modelId="{D2A8AB8D-7B56-4C31-95DB-651534B2B668}" type="pres">
      <dgm:prSet presAssocID="{9A5EA098-ECA6-41B6-8F45-4A50A32CB7A4}" presName="compNode" presStyleCnt="0"/>
      <dgm:spPr/>
    </dgm:pt>
    <dgm:pt modelId="{FC919D3D-E015-4A61-B5F7-CB1E47218CAA}" type="pres">
      <dgm:prSet presAssocID="{9A5EA098-ECA6-41B6-8F45-4A50A32CB7A4}" presName="bgRect" presStyleLbl="bgShp" presStyleIdx="1" presStyleCnt="3"/>
      <dgm:spPr/>
    </dgm:pt>
    <dgm:pt modelId="{F6686ED1-3273-4AF7-BCB4-7FD1452C18D1}" type="pres">
      <dgm:prSet presAssocID="{9A5EA098-ECA6-41B6-8F45-4A50A32CB7A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mera"/>
        </a:ext>
      </dgm:extLst>
    </dgm:pt>
    <dgm:pt modelId="{3D5A7B4D-53BC-4CC0-BB1E-9B019A6EB808}" type="pres">
      <dgm:prSet presAssocID="{9A5EA098-ECA6-41B6-8F45-4A50A32CB7A4}" presName="spaceRect" presStyleCnt="0"/>
      <dgm:spPr/>
    </dgm:pt>
    <dgm:pt modelId="{7C3FFFA0-C38D-48CE-9246-313C99D5744B}" type="pres">
      <dgm:prSet presAssocID="{9A5EA098-ECA6-41B6-8F45-4A50A32CB7A4}" presName="parTx" presStyleLbl="revTx" presStyleIdx="1" presStyleCnt="3">
        <dgm:presLayoutVars>
          <dgm:chMax val="0"/>
          <dgm:chPref val="0"/>
        </dgm:presLayoutVars>
      </dgm:prSet>
      <dgm:spPr/>
    </dgm:pt>
    <dgm:pt modelId="{8A44CB6D-3F12-41C7-B620-2E2FE085596B}" type="pres">
      <dgm:prSet presAssocID="{07D6A755-EBC2-45F3-9BD8-6DAFD2D22B6A}" presName="sibTrans" presStyleCnt="0"/>
      <dgm:spPr/>
    </dgm:pt>
    <dgm:pt modelId="{DCA3B328-2B4B-4748-A984-C4956223F637}" type="pres">
      <dgm:prSet presAssocID="{87248D7C-C03A-4E64-9B04-F83DED386E10}" presName="compNode" presStyleCnt="0"/>
      <dgm:spPr/>
    </dgm:pt>
    <dgm:pt modelId="{C10828C7-48CB-47AB-8B18-EA4F925B2BD2}" type="pres">
      <dgm:prSet presAssocID="{87248D7C-C03A-4E64-9B04-F83DED386E10}" presName="bgRect" presStyleLbl="bgShp" presStyleIdx="2" presStyleCnt="3"/>
      <dgm:spPr/>
    </dgm:pt>
    <dgm:pt modelId="{0DC7F789-2572-4613-8203-D39E149B195C}" type="pres">
      <dgm:prSet presAssocID="{87248D7C-C03A-4E64-9B04-F83DED386E1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BACF08BC-0B83-42D5-BC2A-D853FB7C2A2D}" type="pres">
      <dgm:prSet presAssocID="{87248D7C-C03A-4E64-9B04-F83DED386E10}" presName="spaceRect" presStyleCnt="0"/>
      <dgm:spPr/>
    </dgm:pt>
    <dgm:pt modelId="{4ABBE7F0-C645-4937-9C77-292C7529E514}" type="pres">
      <dgm:prSet presAssocID="{87248D7C-C03A-4E64-9B04-F83DED386E10}" presName="parTx" presStyleLbl="revTx" presStyleIdx="2" presStyleCnt="3">
        <dgm:presLayoutVars>
          <dgm:chMax val="0"/>
          <dgm:chPref val="0"/>
        </dgm:presLayoutVars>
      </dgm:prSet>
      <dgm:spPr/>
    </dgm:pt>
  </dgm:ptLst>
  <dgm:cxnLst>
    <dgm:cxn modelId="{C07B3636-1D4A-44F1-86FD-AB6F6FD56482}" type="presOf" srcId="{9A5EA098-ECA6-41B6-8F45-4A50A32CB7A4}" destId="{7C3FFFA0-C38D-48CE-9246-313C99D5744B}" srcOrd="0" destOrd="0" presId="urn:microsoft.com/office/officeart/2018/2/layout/IconVerticalSolidList"/>
    <dgm:cxn modelId="{EE8D4B79-E1FF-47DA-B5B9-785015A65E2D}" srcId="{DAF9046D-12F5-445C-B8D4-AB47BA445224}" destId="{87248D7C-C03A-4E64-9B04-F83DED386E10}" srcOrd="2" destOrd="0" parTransId="{3151D969-E10A-4A3B-87FB-4FBBE5C9E86E}" sibTransId="{18C37E53-B594-42C3-A691-EA44FC407760}"/>
    <dgm:cxn modelId="{D9EA9D7A-3D21-4194-91D4-786EBA248128}" type="presOf" srcId="{87248D7C-C03A-4E64-9B04-F83DED386E10}" destId="{4ABBE7F0-C645-4937-9C77-292C7529E514}" srcOrd="0" destOrd="0" presId="urn:microsoft.com/office/officeart/2018/2/layout/IconVerticalSolidList"/>
    <dgm:cxn modelId="{EB6D83A3-DF25-45B4-8BC3-B8BE05EAF21C}" srcId="{DAF9046D-12F5-445C-B8D4-AB47BA445224}" destId="{E9169A29-3CD4-4CA1-B261-8F0B62F4A93C}" srcOrd="0" destOrd="0" parTransId="{CE282F13-787E-4870-9381-C55D5FBD8799}" sibTransId="{3959197F-B454-4F35-B460-0892D8FF37C7}"/>
    <dgm:cxn modelId="{AAF784A3-E842-48A2-84DD-0BD88C72B456}" type="presOf" srcId="{E9169A29-3CD4-4CA1-B261-8F0B62F4A93C}" destId="{B17CC73F-CA31-4250-8964-7DBC8B820511}" srcOrd="0" destOrd="0" presId="urn:microsoft.com/office/officeart/2018/2/layout/IconVerticalSolidList"/>
    <dgm:cxn modelId="{AD8508B4-5BA4-4DA2-9DE4-A7962904FEF0}" type="presOf" srcId="{DAF9046D-12F5-445C-B8D4-AB47BA445224}" destId="{D563BFEA-53F4-452C-96CB-248B0D4285BE}" srcOrd="0" destOrd="0" presId="urn:microsoft.com/office/officeart/2018/2/layout/IconVerticalSolidList"/>
    <dgm:cxn modelId="{4B0663C4-393B-4FDA-A271-D1714F9C9B48}" srcId="{DAF9046D-12F5-445C-B8D4-AB47BA445224}" destId="{9A5EA098-ECA6-41B6-8F45-4A50A32CB7A4}" srcOrd="1" destOrd="0" parTransId="{3F4CB693-1329-4F17-923F-CBAAD113E6F0}" sibTransId="{07D6A755-EBC2-45F3-9BD8-6DAFD2D22B6A}"/>
    <dgm:cxn modelId="{8C34DBC1-191A-4062-950C-60739F4BD206}" type="presParOf" srcId="{D563BFEA-53F4-452C-96CB-248B0D4285BE}" destId="{C680C8F9-56B1-4A6D-94B7-757BF655A929}" srcOrd="0" destOrd="0" presId="urn:microsoft.com/office/officeart/2018/2/layout/IconVerticalSolidList"/>
    <dgm:cxn modelId="{3DAE8F6C-03B0-4BCA-9929-367365527AC9}" type="presParOf" srcId="{C680C8F9-56B1-4A6D-94B7-757BF655A929}" destId="{ACC77F97-D737-4B0E-ACB2-31DEDED156E3}" srcOrd="0" destOrd="0" presId="urn:microsoft.com/office/officeart/2018/2/layout/IconVerticalSolidList"/>
    <dgm:cxn modelId="{AE4555D6-24DE-4BF5-AC86-1407E3F3C7DF}" type="presParOf" srcId="{C680C8F9-56B1-4A6D-94B7-757BF655A929}" destId="{E72122FB-EA4B-4A77-A34A-96CE3FDB1E9D}" srcOrd="1" destOrd="0" presId="urn:microsoft.com/office/officeart/2018/2/layout/IconVerticalSolidList"/>
    <dgm:cxn modelId="{4699D438-E338-42ED-8B66-5A1A7767F8B9}" type="presParOf" srcId="{C680C8F9-56B1-4A6D-94B7-757BF655A929}" destId="{F2AF5EF3-0ADB-4B46-96BC-0D20B7E358ED}" srcOrd="2" destOrd="0" presId="urn:microsoft.com/office/officeart/2018/2/layout/IconVerticalSolidList"/>
    <dgm:cxn modelId="{E838754C-2D71-42FA-B770-F8071B5BDC0E}" type="presParOf" srcId="{C680C8F9-56B1-4A6D-94B7-757BF655A929}" destId="{B17CC73F-CA31-4250-8964-7DBC8B820511}" srcOrd="3" destOrd="0" presId="urn:microsoft.com/office/officeart/2018/2/layout/IconVerticalSolidList"/>
    <dgm:cxn modelId="{8688471E-EFB1-4F3F-A2C1-DED258AF5288}" type="presParOf" srcId="{D563BFEA-53F4-452C-96CB-248B0D4285BE}" destId="{7AADF116-3BAA-4FE4-B1FF-959D4424A1E4}" srcOrd="1" destOrd="0" presId="urn:microsoft.com/office/officeart/2018/2/layout/IconVerticalSolidList"/>
    <dgm:cxn modelId="{294305C4-1AFA-410D-8A23-A1578F52096C}" type="presParOf" srcId="{D563BFEA-53F4-452C-96CB-248B0D4285BE}" destId="{D2A8AB8D-7B56-4C31-95DB-651534B2B668}" srcOrd="2" destOrd="0" presId="urn:microsoft.com/office/officeart/2018/2/layout/IconVerticalSolidList"/>
    <dgm:cxn modelId="{57C539A6-A201-4F29-ACCA-7A402AD22D4F}" type="presParOf" srcId="{D2A8AB8D-7B56-4C31-95DB-651534B2B668}" destId="{FC919D3D-E015-4A61-B5F7-CB1E47218CAA}" srcOrd="0" destOrd="0" presId="urn:microsoft.com/office/officeart/2018/2/layout/IconVerticalSolidList"/>
    <dgm:cxn modelId="{8F96AF23-3DB4-4A6C-9589-455737EF00F1}" type="presParOf" srcId="{D2A8AB8D-7B56-4C31-95DB-651534B2B668}" destId="{F6686ED1-3273-4AF7-BCB4-7FD1452C18D1}" srcOrd="1" destOrd="0" presId="urn:microsoft.com/office/officeart/2018/2/layout/IconVerticalSolidList"/>
    <dgm:cxn modelId="{8D5D8E4D-8583-46E7-ABCB-87E4FE73A415}" type="presParOf" srcId="{D2A8AB8D-7B56-4C31-95DB-651534B2B668}" destId="{3D5A7B4D-53BC-4CC0-BB1E-9B019A6EB808}" srcOrd="2" destOrd="0" presId="urn:microsoft.com/office/officeart/2018/2/layout/IconVerticalSolidList"/>
    <dgm:cxn modelId="{E502F9AF-FBA4-4328-9227-80A243994F56}" type="presParOf" srcId="{D2A8AB8D-7B56-4C31-95DB-651534B2B668}" destId="{7C3FFFA0-C38D-48CE-9246-313C99D5744B}" srcOrd="3" destOrd="0" presId="urn:microsoft.com/office/officeart/2018/2/layout/IconVerticalSolidList"/>
    <dgm:cxn modelId="{C79E1856-CD51-40F6-88C1-A87EBF9DE932}" type="presParOf" srcId="{D563BFEA-53F4-452C-96CB-248B0D4285BE}" destId="{8A44CB6D-3F12-41C7-B620-2E2FE085596B}" srcOrd="3" destOrd="0" presId="urn:microsoft.com/office/officeart/2018/2/layout/IconVerticalSolidList"/>
    <dgm:cxn modelId="{3A419E2F-0378-44F8-82BE-DA993E24CBC8}" type="presParOf" srcId="{D563BFEA-53F4-452C-96CB-248B0D4285BE}" destId="{DCA3B328-2B4B-4748-A984-C4956223F637}" srcOrd="4" destOrd="0" presId="urn:microsoft.com/office/officeart/2018/2/layout/IconVerticalSolidList"/>
    <dgm:cxn modelId="{BEBE6DA8-74D6-46F8-A90D-FB59FA30BFBE}" type="presParOf" srcId="{DCA3B328-2B4B-4748-A984-C4956223F637}" destId="{C10828C7-48CB-47AB-8B18-EA4F925B2BD2}" srcOrd="0" destOrd="0" presId="urn:microsoft.com/office/officeart/2018/2/layout/IconVerticalSolidList"/>
    <dgm:cxn modelId="{46A460D8-9084-4F26-A028-6A8E3B8FBB5A}" type="presParOf" srcId="{DCA3B328-2B4B-4748-A984-C4956223F637}" destId="{0DC7F789-2572-4613-8203-D39E149B195C}" srcOrd="1" destOrd="0" presId="urn:microsoft.com/office/officeart/2018/2/layout/IconVerticalSolidList"/>
    <dgm:cxn modelId="{48893F54-367B-4F08-BFD9-A3458D75DBB6}" type="presParOf" srcId="{DCA3B328-2B4B-4748-A984-C4956223F637}" destId="{BACF08BC-0B83-42D5-BC2A-D853FB7C2A2D}" srcOrd="2" destOrd="0" presId="urn:microsoft.com/office/officeart/2018/2/layout/IconVerticalSolidList"/>
    <dgm:cxn modelId="{B25E39A3-16C4-43C4-9B52-1C5F142C9459}" type="presParOf" srcId="{DCA3B328-2B4B-4748-A984-C4956223F637}" destId="{4ABBE7F0-C645-4937-9C77-292C7529E51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BEAB8D9-A646-45F8-A0F6-2EA3402EED2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E78310C-5B05-4B65-A833-F954119CAF14}">
      <dgm:prSet/>
      <dgm:spPr/>
      <dgm:t>
        <a:bodyPr/>
        <a:lstStyle/>
        <a:p>
          <a:r>
            <a:rPr lang="en-US" b="1"/>
            <a:t>class: instance</a:t>
          </a:r>
          <a:r>
            <a:rPr lang="en-US"/>
            <a:t> the specified bean class (i.e. creates an object of the bean class) but it must have </a:t>
          </a:r>
          <a:r>
            <a:rPr lang="en-US" b="1"/>
            <a:t>no-arg</a:t>
          </a:r>
          <a:r>
            <a:rPr lang="en-US"/>
            <a:t> or </a:t>
          </a:r>
          <a:r>
            <a:rPr lang="en-US" b="1"/>
            <a:t>no constructor </a:t>
          </a:r>
          <a:r>
            <a:rPr lang="en-US"/>
            <a:t>and </a:t>
          </a:r>
          <a:r>
            <a:rPr lang="en-US" b="1"/>
            <a:t>must not be abstract.</a:t>
          </a:r>
          <a:endParaRPr lang="en-US"/>
        </a:p>
      </dgm:t>
    </dgm:pt>
    <dgm:pt modelId="{4D03F578-AE18-4460-A765-A27D3BB422EF}" type="parTrans" cxnId="{58B2A34C-02E6-4306-A3B5-C4E373F7C7AA}">
      <dgm:prSet/>
      <dgm:spPr/>
      <dgm:t>
        <a:bodyPr/>
        <a:lstStyle/>
        <a:p>
          <a:endParaRPr lang="en-US"/>
        </a:p>
      </dgm:t>
    </dgm:pt>
    <dgm:pt modelId="{99E17582-FBBC-481E-981D-E0317816AD1F}" type="sibTrans" cxnId="{58B2A34C-02E6-4306-A3B5-C4E373F7C7AA}">
      <dgm:prSet/>
      <dgm:spPr/>
      <dgm:t>
        <a:bodyPr/>
        <a:lstStyle/>
        <a:p>
          <a:endParaRPr lang="en-US"/>
        </a:p>
      </dgm:t>
    </dgm:pt>
    <dgm:pt modelId="{031CCCE4-5838-4975-9415-B08D3FF18A41}">
      <dgm:prSet/>
      <dgm:spPr/>
      <dgm:t>
        <a:bodyPr/>
        <a:lstStyle/>
        <a:p>
          <a:r>
            <a:rPr lang="en-US" b="1"/>
            <a:t>type: </a:t>
          </a:r>
          <a:r>
            <a:rPr lang="en-US"/>
            <a:t>provides the bean a data type if the </a:t>
          </a:r>
          <a:r>
            <a:rPr lang="en-US" b="1"/>
            <a:t>bean already exists in the scope. </a:t>
          </a:r>
          <a:r>
            <a:rPr lang="en-US"/>
            <a:t>It is mainly used with class or beanName attribute. If you use it without class or beanName, no bean is instantiated.</a:t>
          </a:r>
        </a:p>
      </dgm:t>
    </dgm:pt>
    <dgm:pt modelId="{DF0535D1-D015-45CC-BB64-F9085D4FDB1F}" type="parTrans" cxnId="{3ABC1E30-B430-40D5-9A30-8DA35A2155CC}">
      <dgm:prSet/>
      <dgm:spPr/>
      <dgm:t>
        <a:bodyPr/>
        <a:lstStyle/>
        <a:p>
          <a:endParaRPr lang="en-US"/>
        </a:p>
      </dgm:t>
    </dgm:pt>
    <dgm:pt modelId="{41DBC59D-9383-4C5B-BFD6-7872B524C572}" type="sibTrans" cxnId="{3ABC1E30-B430-40D5-9A30-8DA35A2155CC}">
      <dgm:prSet/>
      <dgm:spPr/>
      <dgm:t>
        <a:bodyPr/>
        <a:lstStyle/>
        <a:p>
          <a:endParaRPr lang="en-US"/>
        </a:p>
      </dgm:t>
    </dgm:pt>
    <dgm:pt modelId="{5B538EF7-2AB0-41D1-84F1-73901BF329DC}">
      <dgm:prSet/>
      <dgm:spPr/>
      <dgm:t>
        <a:bodyPr/>
        <a:lstStyle/>
        <a:p>
          <a:r>
            <a:rPr lang="en-US" b="1"/>
            <a:t>beanName: </a:t>
          </a:r>
          <a:r>
            <a:rPr lang="en-US"/>
            <a:t>instantiates the bean using the </a:t>
          </a:r>
          <a:r>
            <a:rPr lang="en-US" b="1"/>
            <a:t>java.beans.Beans.instantiate() </a:t>
          </a:r>
          <a:r>
            <a:rPr lang="en-US"/>
            <a:t>method.</a:t>
          </a:r>
        </a:p>
      </dgm:t>
    </dgm:pt>
    <dgm:pt modelId="{67378631-226F-4BFE-A505-580EB6F2AD09}" type="parTrans" cxnId="{35729B90-B760-417F-8908-1B78536ED8C9}">
      <dgm:prSet/>
      <dgm:spPr/>
      <dgm:t>
        <a:bodyPr/>
        <a:lstStyle/>
        <a:p>
          <a:endParaRPr lang="en-US"/>
        </a:p>
      </dgm:t>
    </dgm:pt>
    <dgm:pt modelId="{F1ED8D0E-2BDA-45FD-9F0D-2C0A81E672E7}" type="sibTrans" cxnId="{35729B90-B760-417F-8908-1B78536ED8C9}">
      <dgm:prSet/>
      <dgm:spPr/>
      <dgm:t>
        <a:bodyPr/>
        <a:lstStyle/>
        <a:p>
          <a:endParaRPr lang="en-US"/>
        </a:p>
      </dgm:t>
    </dgm:pt>
    <dgm:pt modelId="{168885EC-BA66-4D40-AD15-0335F8B9249B}" type="pres">
      <dgm:prSet presAssocID="{BBEAB8D9-A646-45F8-A0F6-2EA3402EED20}" presName="root" presStyleCnt="0">
        <dgm:presLayoutVars>
          <dgm:dir/>
          <dgm:resizeHandles val="exact"/>
        </dgm:presLayoutVars>
      </dgm:prSet>
      <dgm:spPr/>
    </dgm:pt>
    <dgm:pt modelId="{CA6B6BE2-B774-488B-AE7F-3E0C465CB890}" type="pres">
      <dgm:prSet presAssocID="{9E78310C-5B05-4B65-A833-F954119CAF14}" presName="compNode" presStyleCnt="0"/>
      <dgm:spPr/>
    </dgm:pt>
    <dgm:pt modelId="{70DD89DA-DDA8-4937-9C56-CAF360D23AF8}" type="pres">
      <dgm:prSet presAssocID="{9E78310C-5B05-4B65-A833-F954119CAF14}" presName="bgRect" presStyleLbl="bgShp" presStyleIdx="0" presStyleCnt="3"/>
      <dgm:spPr/>
    </dgm:pt>
    <dgm:pt modelId="{7FC08DDB-F5EF-4F0D-8B52-CF1131731D21}" type="pres">
      <dgm:prSet presAssocID="{9E78310C-5B05-4B65-A833-F954119CAF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45AB9F99-0F75-4FCC-93DC-59EF7EF7F25C}" type="pres">
      <dgm:prSet presAssocID="{9E78310C-5B05-4B65-A833-F954119CAF14}" presName="spaceRect" presStyleCnt="0"/>
      <dgm:spPr/>
    </dgm:pt>
    <dgm:pt modelId="{7BB2B71F-D6C4-4928-907F-2CC4154C4A9D}" type="pres">
      <dgm:prSet presAssocID="{9E78310C-5B05-4B65-A833-F954119CAF14}" presName="parTx" presStyleLbl="revTx" presStyleIdx="0" presStyleCnt="3">
        <dgm:presLayoutVars>
          <dgm:chMax val="0"/>
          <dgm:chPref val="0"/>
        </dgm:presLayoutVars>
      </dgm:prSet>
      <dgm:spPr/>
    </dgm:pt>
    <dgm:pt modelId="{35FFD27A-D081-410D-ABC1-1C254BBB04DD}" type="pres">
      <dgm:prSet presAssocID="{99E17582-FBBC-481E-981D-E0317816AD1F}" presName="sibTrans" presStyleCnt="0"/>
      <dgm:spPr/>
    </dgm:pt>
    <dgm:pt modelId="{D9518E41-D597-46DC-A16F-11322230F4C5}" type="pres">
      <dgm:prSet presAssocID="{031CCCE4-5838-4975-9415-B08D3FF18A41}" presName="compNode" presStyleCnt="0"/>
      <dgm:spPr/>
    </dgm:pt>
    <dgm:pt modelId="{19B17688-A3D4-41D0-B424-C69FF8E337A4}" type="pres">
      <dgm:prSet presAssocID="{031CCCE4-5838-4975-9415-B08D3FF18A41}" presName="bgRect" presStyleLbl="bgShp" presStyleIdx="1" presStyleCnt="3"/>
      <dgm:spPr/>
    </dgm:pt>
    <dgm:pt modelId="{61EE6A01-464F-433C-B104-986C0C9D263C}" type="pres">
      <dgm:prSet presAssocID="{031CCCE4-5838-4975-9415-B08D3FF18A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21756244-1178-4E30-B976-14EED9F59AB0}" type="pres">
      <dgm:prSet presAssocID="{031CCCE4-5838-4975-9415-B08D3FF18A41}" presName="spaceRect" presStyleCnt="0"/>
      <dgm:spPr/>
    </dgm:pt>
    <dgm:pt modelId="{A01C667F-0DAB-4C42-BE06-5F5C9281ACBC}" type="pres">
      <dgm:prSet presAssocID="{031CCCE4-5838-4975-9415-B08D3FF18A41}" presName="parTx" presStyleLbl="revTx" presStyleIdx="1" presStyleCnt="3">
        <dgm:presLayoutVars>
          <dgm:chMax val="0"/>
          <dgm:chPref val="0"/>
        </dgm:presLayoutVars>
      </dgm:prSet>
      <dgm:spPr/>
    </dgm:pt>
    <dgm:pt modelId="{22A78A80-278D-4D6E-A97B-82C2C65CFCB9}" type="pres">
      <dgm:prSet presAssocID="{41DBC59D-9383-4C5B-BFD6-7872B524C572}" presName="sibTrans" presStyleCnt="0"/>
      <dgm:spPr/>
    </dgm:pt>
    <dgm:pt modelId="{980DE2EC-B2EE-4E28-B47A-9145A267971E}" type="pres">
      <dgm:prSet presAssocID="{5B538EF7-2AB0-41D1-84F1-73901BF329DC}" presName="compNode" presStyleCnt="0"/>
      <dgm:spPr/>
    </dgm:pt>
    <dgm:pt modelId="{C5668824-6F28-4707-88ED-6150C7DAFD6C}" type="pres">
      <dgm:prSet presAssocID="{5B538EF7-2AB0-41D1-84F1-73901BF329DC}" presName="bgRect" presStyleLbl="bgShp" presStyleIdx="2" presStyleCnt="3"/>
      <dgm:spPr/>
    </dgm:pt>
    <dgm:pt modelId="{304073DB-EFCB-4A05-AB66-A25C76F8BD5D}" type="pres">
      <dgm:prSet presAssocID="{5B538EF7-2AB0-41D1-84F1-73901BF329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f"/>
        </a:ext>
      </dgm:extLst>
    </dgm:pt>
    <dgm:pt modelId="{FCD7CB4D-D26C-4A50-B737-1C7AB9BA3433}" type="pres">
      <dgm:prSet presAssocID="{5B538EF7-2AB0-41D1-84F1-73901BF329DC}" presName="spaceRect" presStyleCnt="0"/>
      <dgm:spPr/>
    </dgm:pt>
    <dgm:pt modelId="{ADCA5F52-95B3-4C23-9CBA-7D000948C690}" type="pres">
      <dgm:prSet presAssocID="{5B538EF7-2AB0-41D1-84F1-73901BF329DC}" presName="parTx" presStyleLbl="revTx" presStyleIdx="2" presStyleCnt="3">
        <dgm:presLayoutVars>
          <dgm:chMax val="0"/>
          <dgm:chPref val="0"/>
        </dgm:presLayoutVars>
      </dgm:prSet>
      <dgm:spPr/>
    </dgm:pt>
  </dgm:ptLst>
  <dgm:cxnLst>
    <dgm:cxn modelId="{3ABC1E30-B430-40D5-9A30-8DA35A2155CC}" srcId="{BBEAB8D9-A646-45F8-A0F6-2EA3402EED20}" destId="{031CCCE4-5838-4975-9415-B08D3FF18A41}" srcOrd="1" destOrd="0" parTransId="{DF0535D1-D015-45CC-BB64-F9085D4FDB1F}" sibTransId="{41DBC59D-9383-4C5B-BFD6-7872B524C572}"/>
    <dgm:cxn modelId="{82D19A47-D4C1-407F-BAE3-A2BA97A38564}" type="presOf" srcId="{5B538EF7-2AB0-41D1-84F1-73901BF329DC}" destId="{ADCA5F52-95B3-4C23-9CBA-7D000948C690}" srcOrd="0" destOrd="0" presId="urn:microsoft.com/office/officeart/2018/2/layout/IconVerticalSolidList"/>
    <dgm:cxn modelId="{58B2A34C-02E6-4306-A3B5-C4E373F7C7AA}" srcId="{BBEAB8D9-A646-45F8-A0F6-2EA3402EED20}" destId="{9E78310C-5B05-4B65-A833-F954119CAF14}" srcOrd="0" destOrd="0" parTransId="{4D03F578-AE18-4460-A765-A27D3BB422EF}" sibTransId="{99E17582-FBBC-481E-981D-E0317816AD1F}"/>
    <dgm:cxn modelId="{DA080974-8C71-4FC8-9677-817987E4EBE3}" type="presOf" srcId="{9E78310C-5B05-4B65-A833-F954119CAF14}" destId="{7BB2B71F-D6C4-4928-907F-2CC4154C4A9D}" srcOrd="0" destOrd="0" presId="urn:microsoft.com/office/officeart/2018/2/layout/IconVerticalSolidList"/>
    <dgm:cxn modelId="{35729B90-B760-417F-8908-1B78536ED8C9}" srcId="{BBEAB8D9-A646-45F8-A0F6-2EA3402EED20}" destId="{5B538EF7-2AB0-41D1-84F1-73901BF329DC}" srcOrd="2" destOrd="0" parTransId="{67378631-226F-4BFE-A505-580EB6F2AD09}" sibTransId="{F1ED8D0E-2BDA-45FD-9F0D-2C0A81E672E7}"/>
    <dgm:cxn modelId="{6C8086A0-6DC7-4F1E-B877-2FF265B6CF47}" type="presOf" srcId="{031CCCE4-5838-4975-9415-B08D3FF18A41}" destId="{A01C667F-0DAB-4C42-BE06-5F5C9281ACBC}" srcOrd="0" destOrd="0" presId="urn:microsoft.com/office/officeart/2018/2/layout/IconVerticalSolidList"/>
    <dgm:cxn modelId="{FC769BE9-5461-4071-95F2-C043BF767157}" type="presOf" srcId="{BBEAB8D9-A646-45F8-A0F6-2EA3402EED20}" destId="{168885EC-BA66-4D40-AD15-0335F8B9249B}" srcOrd="0" destOrd="0" presId="urn:microsoft.com/office/officeart/2018/2/layout/IconVerticalSolidList"/>
    <dgm:cxn modelId="{54825284-91C6-4B61-AA3E-9E81D112D34F}" type="presParOf" srcId="{168885EC-BA66-4D40-AD15-0335F8B9249B}" destId="{CA6B6BE2-B774-488B-AE7F-3E0C465CB890}" srcOrd="0" destOrd="0" presId="urn:microsoft.com/office/officeart/2018/2/layout/IconVerticalSolidList"/>
    <dgm:cxn modelId="{2C4BB205-DA16-48CC-8C6A-558251CFAF7C}" type="presParOf" srcId="{CA6B6BE2-B774-488B-AE7F-3E0C465CB890}" destId="{70DD89DA-DDA8-4937-9C56-CAF360D23AF8}" srcOrd="0" destOrd="0" presId="urn:microsoft.com/office/officeart/2018/2/layout/IconVerticalSolidList"/>
    <dgm:cxn modelId="{AF9EA1C0-F14D-4B95-B045-934D76DE7EEF}" type="presParOf" srcId="{CA6B6BE2-B774-488B-AE7F-3E0C465CB890}" destId="{7FC08DDB-F5EF-4F0D-8B52-CF1131731D21}" srcOrd="1" destOrd="0" presId="urn:microsoft.com/office/officeart/2018/2/layout/IconVerticalSolidList"/>
    <dgm:cxn modelId="{41AAC1A6-99C0-4684-B8E1-E30BAD6D545D}" type="presParOf" srcId="{CA6B6BE2-B774-488B-AE7F-3E0C465CB890}" destId="{45AB9F99-0F75-4FCC-93DC-59EF7EF7F25C}" srcOrd="2" destOrd="0" presId="urn:microsoft.com/office/officeart/2018/2/layout/IconVerticalSolidList"/>
    <dgm:cxn modelId="{11448B89-86AA-413F-952C-64B3724C8EDF}" type="presParOf" srcId="{CA6B6BE2-B774-488B-AE7F-3E0C465CB890}" destId="{7BB2B71F-D6C4-4928-907F-2CC4154C4A9D}" srcOrd="3" destOrd="0" presId="urn:microsoft.com/office/officeart/2018/2/layout/IconVerticalSolidList"/>
    <dgm:cxn modelId="{CB385D60-612E-44DF-B219-76C7BC07BB48}" type="presParOf" srcId="{168885EC-BA66-4D40-AD15-0335F8B9249B}" destId="{35FFD27A-D081-410D-ABC1-1C254BBB04DD}" srcOrd="1" destOrd="0" presId="urn:microsoft.com/office/officeart/2018/2/layout/IconVerticalSolidList"/>
    <dgm:cxn modelId="{88D718C7-EB78-4CD0-91B1-0E53EDA237FD}" type="presParOf" srcId="{168885EC-BA66-4D40-AD15-0335F8B9249B}" destId="{D9518E41-D597-46DC-A16F-11322230F4C5}" srcOrd="2" destOrd="0" presId="urn:microsoft.com/office/officeart/2018/2/layout/IconVerticalSolidList"/>
    <dgm:cxn modelId="{76D8333B-D073-4C0D-B638-8C5235E149C6}" type="presParOf" srcId="{D9518E41-D597-46DC-A16F-11322230F4C5}" destId="{19B17688-A3D4-41D0-B424-C69FF8E337A4}" srcOrd="0" destOrd="0" presId="urn:microsoft.com/office/officeart/2018/2/layout/IconVerticalSolidList"/>
    <dgm:cxn modelId="{A6917B36-C4FD-41DB-AE67-4477D365DD44}" type="presParOf" srcId="{D9518E41-D597-46DC-A16F-11322230F4C5}" destId="{61EE6A01-464F-433C-B104-986C0C9D263C}" srcOrd="1" destOrd="0" presId="urn:microsoft.com/office/officeart/2018/2/layout/IconVerticalSolidList"/>
    <dgm:cxn modelId="{996DA6E7-F834-4C61-B800-CE617FF8D820}" type="presParOf" srcId="{D9518E41-D597-46DC-A16F-11322230F4C5}" destId="{21756244-1178-4E30-B976-14EED9F59AB0}" srcOrd="2" destOrd="0" presId="urn:microsoft.com/office/officeart/2018/2/layout/IconVerticalSolidList"/>
    <dgm:cxn modelId="{B10BC786-6FF4-4129-B2AD-6F1C5F2FAB98}" type="presParOf" srcId="{D9518E41-D597-46DC-A16F-11322230F4C5}" destId="{A01C667F-0DAB-4C42-BE06-5F5C9281ACBC}" srcOrd="3" destOrd="0" presId="urn:microsoft.com/office/officeart/2018/2/layout/IconVerticalSolidList"/>
    <dgm:cxn modelId="{73388480-C690-4197-859D-77981D07D491}" type="presParOf" srcId="{168885EC-BA66-4D40-AD15-0335F8B9249B}" destId="{22A78A80-278D-4D6E-A97B-82C2C65CFCB9}" srcOrd="3" destOrd="0" presId="urn:microsoft.com/office/officeart/2018/2/layout/IconVerticalSolidList"/>
    <dgm:cxn modelId="{DBC82A3C-A577-4580-BE2E-1C6AC9770972}" type="presParOf" srcId="{168885EC-BA66-4D40-AD15-0335F8B9249B}" destId="{980DE2EC-B2EE-4E28-B47A-9145A267971E}" srcOrd="4" destOrd="0" presId="urn:microsoft.com/office/officeart/2018/2/layout/IconVerticalSolidList"/>
    <dgm:cxn modelId="{5B969809-8478-41AA-B0CB-8D0F2F646BA6}" type="presParOf" srcId="{980DE2EC-B2EE-4E28-B47A-9145A267971E}" destId="{C5668824-6F28-4707-88ED-6150C7DAFD6C}" srcOrd="0" destOrd="0" presId="urn:microsoft.com/office/officeart/2018/2/layout/IconVerticalSolidList"/>
    <dgm:cxn modelId="{01F44343-E14F-4D80-AE67-B6C23294A56A}" type="presParOf" srcId="{980DE2EC-B2EE-4E28-B47A-9145A267971E}" destId="{304073DB-EFCB-4A05-AB66-A25C76F8BD5D}" srcOrd="1" destOrd="0" presId="urn:microsoft.com/office/officeart/2018/2/layout/IconVerticalSolidList"/>
    <dgm:cxn modelId="{17DD368B-A6A7-4495-A1C2-5BF3D49F15E4}" type="presParOf" srcId="{980DE2EC-B2EE-4E28-B47A-9145A267971E}" destId="{FCD7CB4D-D26C-4A50-B737-1C7AB9BA3433}" srcOrd="2" destOrd="0" presId="urn:microsoft.com/office/officeart/2018/2/layout/IconVerticalSolidList"/>
    <dgm:cxn modelId="{4E94DF5B-EE10-4E19-B1E3-4A5B629FC887}" type="presParOf" srcId="{980DE2EC-B2EE-4E28-B47A-9145A267971E}" destId="{ADCA5F52-95B3-4C23-9CBA-7D000948C6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8BB50C-7739-4FB4-8187-C7729C78D8B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F98326F8-279B-4A3C-9A6E-1415EF44B092}">
      <dgm:prSet/>
      <dgm:spPr/>
      <dgm:t>
        <a:bodyPr/>
        <a:lstStyle/>
        <a:p>
          <a:r>
            <a:rPr lang="en-US" b="1"/>
            <a:t>Servlet interface</a:t>
          </a:r>
          <a:r>
            <a:rPr lang="en-US"/>
            <a:t> provides common behaviour to all the servlets.</a:t>
          </a:r>
        </a:p>
      </dgm:t>
    </dgm:pt>
    <dgm:pt modelId="{3640AE61-6A8C-43E2-92F9-E39F6440E660}" type="parTrans" cxnId="{0B79C355-52C4-4602-A62D-B0C0AA399C85}">
      <dgm:prSet/>
      <dgm:spPr/>
      <dgm:t>
        <a:bodyPr/>
        <a:lstStyle/>
        <a:p>
          <a:endParaRPr lang="en-US"/>
        </a:p>
      </dgm:t>
    </dgm:pt>
    <dgm:pt modelId="{A449A5B8-19A4-4542-AA60-8C1660FC68BE}" type="sibTrans" cxnId="{0B79C355-52C4-4602-A62D-B0C0AA399C85}">
      <dgm:prSet/>
      <dgm:spPr/>
      <dgm:t>
        <a:bodyPr/>
        <a:lstStyle/>
        <a:p>
          <a:endParaRPr lang="en-US"/>
        </a:p>
      </dgm:t>
    </dgm:pt>
    <dgm:pt modelId="{818AB5FB-3C4A-483C-AA03-D8C9E36F4763}">
      <dgm:prSet/>
      <dgm:spPr/>
      <dgm:t>
        <a:bodyPr/>
        <a:lstStyle/>
        <a:p>
          <a:r>
            <a:rPr lang="en-US"/>
            <a:t>Servlet interface needs to be implemented for creating any servlet.</a:t>
          </a:r>
        </a:p>
      </dgm:t>
    </dgm:pt>
    <dgm:pt modelId="{765F1CD2-DE06-44DF-B038-A7178D43F5D2}" type="parTrans" cxnId="{5294D4C7-B44A-4AE0-8BA8-53738CA32486}">
      <dgm:prSet/>
      <dgm:spPr/>
      <dgm:t>
        <a:bodyPr/>
        <a:lstStyle/>
        <a:p>
          <a:endParaRPr lang="en-US"/>
        </a:p>
      </dgm:t>
    </dgm:pt>
    <dgm:pt modelId="{C7E153BB-F61A-4E38-98ED-C0DE99582E41}" type="sibTrans" cxnId="{5294D4C7-B44A-4AE0-8BA8-53738CA32486}">
      <dgm:prSet/>
      <dgm:spPr/>
      <dgm:t>
        <a:bodyPr/>
        <a:lstStyle/>
        <a:p>
          <a:endParaRPr lang="en-US"/>
        </a:p>
      </dgm:t>
    </dgm:pt>
    <dgm:pt modelId="{D1D106D7-851E-49FA-826D-6E072D10FA6E}">
      <dgm:prSet/>
      <dgm:spPr/>
      <dgm:t>
        <a:bodyPr/>
        <a:lstStyle/>
        <a:p>
          <a:r>
            <a:rPr lang="en-US"/>
            <a:t>It provides 3 life cycle methods that are used to initialize the servlet, to service the requests, and to destroy the servlet and 2 non-life cycle methods. </a:t>
          </a:r>
        </a:p>
      </dgm:t>
    </dgm:pt>
    <dgm:pt modelId="{AB11F1CA-5CC8-4DBF-9C70-8E1196206CB2}" type="parTrans" cxnId="{CFCC25E6-2F41-40A2-BA03-78C41149C739}">
      <dgm:prSet/>
      <dgm:spPr/>
      <dgm:t>
        <a:bodyPr/>
        <a:lstStyle/>
        <a:p>
          <a:endParaRPr lang="en-US"/>
        </a:p>
      </dgm:t>
    </dgm:pt>
    <dgm:pt modelId="{5AED6D6C-8D54-4E33-9D83-F2160C2AAA0A}" type="sibTrans" cxnId="{CFCC25E6-2F41-40A2-BA03-78C41149C739}">
      <dgm:prSet/>
      <dgm:spPr/>
      <dgm:t>
        <a:bodyPr/>
        <a:lstStyle/>
        <a:p>
          <a:endParaRPr lang="en-US"/>
        </a:p>
      </dgm:t>
    </dgm:pt>
    <dgm:pt modelId="{9F83BCA4-379B-4100-9F13-CC1627AD411B}" type="pres">
      <dgm:prSet presAssocID="{B78BB50C-7739-4FB4-8187-C7729C78D8B2}" presName="linear" presStyleCnt="0">
        <dgm:presLayoutVars>
          <dgm:animLvl val="lvl"/>
          <dgm:resizeHandles val="exact"/>
        </dgm:presLayoutVars>
      </dgm:prSet>
      <dgm:spPr/>
    </dgm:pt>
    <dgm:pt modelId="{D8E68BD8-AA90-442F-B6DD-073EB90B9526}" type="pres">
      <dgm:prSet presAssocID="{F98326F8-279B-4A3C-9A6E-1415EF44B092}" presName="parentText" presStyleLbl="node1" presStyleIdx="0" presStyleCnt="3">
        <dgm:presLayoutVars>
          <dgm:chMax val="0"/>
          <dgm:bulletEnabled val="1"/>
        </dgm:presLayoutVars>
      </dgm:prSet>
      <dgm:spPr/>
    </dgm:pt>
    <dgm:pt modelId="{D9329F8C-A4AB-468A-B42A-747AEE329381}" type="pres">
      <dgm:prSet presAssocID="{A449A5B8-19A4-4542-AA60-8C1660FC68BE}" presName="spacer" presStyleCnt="0"/>
      <dgm:spPr/>
    </dgm:pt>
    <dgm:pt modelId="{DAC7CE85-5B7F-455F-942B-00BBD32557A1}" type="pres">
      <dgm:prSet presAssocID="{818AB5FB-3C4A-483C-AA03-D8C9E36F4763}" presName="parentText" presStyleLbl="node1" presStyleIdx="1" presStyleCnt="3">
        <dgm:presLayoutVars>
          <dgm:chMax val="0"/>
          <dgm:bulletEnabled val="1"/>
        </dgm:presLayoutVars>
      </dgm:prSet>
      <dgm:spPr/>
    </dgm:pt>
    <dgm:pt modelId="{9620D4C5-D40F-4C2E-B5C1-B2A83C863255}" type="pres">
      <dgm:prSet presAssocID="{C7E153BB-F61A-4E38-98ED-C0DE99582E41}" presName="spacer" presStyleCnt="0"/>
      <dgm:spPr/>
    </dgm:pt>
    <dgm:pt modelId="{51D906F4-6AA3-43AA-BA97-0351B6398A58}" type="pres">
      <dgm:prSet presAssocID="{D1D106D7-851E-49FA-826D-6E072D10FA6E}" presName="parentText" presStyleLbl="node1" presStyleIdx="2" presStyleCnt="3">
        <dgm:presLayoutVars>
          <dgm:chMax val="0"/>
          <dgm:bulletEnabled val="1"/>
        </dgm:presLayoutVars>
      </dgm:prSet>
      <dgm:spPr/>
    </dgm:pt>
  </dgm:ptLst>
  <dgm:cxnLst>
    <dgm:cxn modelId="{7622D801-ADC4-4AC6-9FD4-D629203ACA42}" type="presOf" srcId="{818AB5FB-3C4A-483C-AA03-D8C9E36F4763}" destId="{DAC7CE85-5B7F-455F-942B-00BBD32557A1}" srcOrd="0" destOrd="0" presId="urn:microsoft.com/office/officeart/2005/8/layout/vList2"/>
    <dgm:cxn modelId="{DC0E1E22-4E6C-4123-9988-1D138F890077}" type="presOf" srcId="{B78BB50C-7739-4FB4-8187-C7729C78D8B2}" destId="{9F83BCA4-379B-4100-9F13-CC1627AD411B}" srcOrd="0" destOrd="0" presId="urn:microsoft.com/office/officeart/2005/8/layout/vList2"/>
    <dgm:cxn modelId="{A31E625D-135D-4441-992E-0460B7CA1A86}" type="presOf" srcId="{F98326F8-279B-4A3C-9A6E-1415EF44B092}" destId="{D8E68BD8-AA90-442F-B6DD-073EB90B9526}" srcOrd="0" destOrd="0" presId="urn:microsoft.com/office/officeart/2005/8/layout/vList2"/>
    <dgm:cxn modelId="{51F06450-53DB-4B35-813E-1C9EF6E7B6F2}" type="presOf" srcId="{D1D106D7-851E-49FA-826D-6E072D10FA6E}" destId="{51D906F4-6AA3-43AA-BA97-0351B6398A58}" srcOrd="0" destOrd="0" presId="urn:microsoft.com/office/officeart/2005/8/layout/vList2"/>
    <dgm:cxn modelId="{0B79C355-52C4-4602-A62D-B0C0AA399C85}" srcId="{B78BB50C-7739-4FB4-8187-C7729C78D8B2}" destId="{F98326F8-279B-4A3C-9A6E-1415EF44B092}" srcOrd="0" destOrd="0" parTransId="{3640AE61-6A8C-43E2-92F9-E39F6440E660}" sibTransId="{A449A5B8-19A4-4542-AA60-8C1660FC68BE}"/>
    <dgm:cxn modelId="{5294D4C7-B44A-4AE0-8BA8-53738CA32486}" srcId="{B78BB50C-7739-4FB4-8187-C7729C78D8B2}" destId="{818AB5FB-3C4A-483C-AA03-D8C9E36F4763}" srcOrd="1" destOrd="0" parTransId="{765F1CD2-DE06-44DF-B038-A7178D43F5D2}" sibTransId="{C7E153BB-F61A-4E38-98ED-C0DE99582E41}"/>
    <dgm:cxn modelId="{CFCC25E6-2F41-40A2-BA03-78C41149C739}" srcId="{B78BB50C-7739-4FB4-8187-C7729C78D8B2}" destId="{D1D106D7-851E-49FA-826D-6E072D10FA6E}" srcOrd="2" destOrd="0" parTransId="{AB11F1CA-5CC8-4DBF-9C70-8E1196206CB2}" sibTransId="{5AED6D6C-8D54-4E33-9D83-F2160C2AAA0A}"/>
    <dgm:cxn modelId="{4842D6A8-8A0A-4C0B-A121-DF9829F1BB6C}" type="presParOf" srcId="{9F83BCA4-379B-4100-9F13-CC1627AD411B}" destId="{D8E68BD8-AA90-442F-B6DD-073EB90B9526}" srcOrd="0" destOrd="0" presId="urn:microsoft.com/office/officeart/2005/8/layout/vList2"/>
    <dgm:cxn modelId="{0D47FD97-F289-4013-9569-F7608340B59D}" type="presParOf" srcId="{9F83BCA4-379B-4100-9F13-CC1627AD411B}" destId="{D9329F8C-A4AB-468A-B42A-747AEE329381}" srcOrd="1" destOrd="0" presId="urn:microsoft.com/office/officeart/2005/8/layout/vList2"/>
    <dgm:cxn modelId="{F191AC50-0A45-4F32-A2D1-DC276BEDA8DD}" type="presParOf" srcId="{9F83BCA4-379B-4100-9F13-CC1627AD411B}" destId="{DAC7CE85-5B7F-455F-942B-00BBD32557A1}" srcOrd="2" destOrd="0" presId="urn:microsoft.com/office/officeart/2005/8/layout/vList2"/>
    <dgm:cxn modelId="{9C940625-BE4C-415A-B0C9-8B59A79B0BD6}" type="presParOf" srcId="{9F83BCA4-379B-4100-9F13-CC1627AD411B}" destId="{9620D4C5-D40F-4C2E-B5C1-B2A83C863255}" srcOrd="3" destOrd="0" presId="urn:microsoft.com/office/officeart/2005/8/layout/vList2"/>
    <dgm:cxn modelId="{13C32E7F-593A-480B-AC8D-5F99A950AD32}" type="presParOf" srcId="{9F83BCA4-379B-4100-9F13-CC1627AD411B}" destId="{51D906F4-6AA3-43AA-BA97-0351B6398A5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417AFD7-D372-4C8C-9F00-78CB5B2A2144}"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E82D70A6-690D-4C76-9FE7-4166B16FE275}">
      <dgm:prSet/>
      <dgm:spPr/>
      <dgm:t>
        <a:bodyPr/>
        <a:lstStyle/>
        <a:p>
          <a:r>
            <a:rPr lang="en-US"/>
            <a:t>The setProperty and getProperty action tags are used for </a:t>
          </a:r>
          <a:r>
            <a:rPr lang="en-US" b="1"/>
            <a:t>developing web application with Java Bean.</a:t>
          </a:r>
          <a:endParaRPr lang="en-US"/>
        </a:p>
      </dgm:t>
    </dgm:pt>
    <dgm:pt modelId="{2688391A-71A7-4386-8B49-1FBA49EE601B}" type="parTrans" cxnId="{FFAB8BE4-170E-4B0C-BF73-76ABC9952462}">
      <dgm:prSet/>
      <dgm:spPr/>
      <dgm:t>
        <a:bodyPr/>
        <a:lstStyle/>
        <a:p>
          <a:endParaRPr lang="en-US"/>
        </a:p>
      </dgm:t>
    </dgm:pt>
    <dgm:pt modelId="{5F31CB21-3953-43BE-A761-17A725BD4405}" type="sibTrans" cxnId="{FFAB8BE4-170E-4B0C-BF73-76ABC9952462}">
      <dgm:prSet/>
      <dgm:spPr/>
      <dgm:t>
        <a:bodyPr/>
        <a:lstStyle/>
        <a:p>
          <a:endParaRPr lang="en-US"/>
        </a:p>
      </dgm:t>
    </dgm:pt>
    <dgm:pt modelId="{29B152C9-1F56-4510-8FDA-44756B95FC31}">
      <dgm:prSet/>
      <dgm:spPr/>
      <dgm:t>
        <a:bodyPr/>
        <a:lstStyle/>
        <a:p>
          <a:r>
            <a:rPr lang="en-US"/>
            <a:t>In web devlopment, bean class is mostly used because it is a reusable software component that represents data. </a:t>
          </a:r>
        </a:p>
      </dgm:t>
    </dgm:pt>
    <dgm:pt modelId="{ECDE844D-BFE3-4E8B-9284-2AEACB6FD0BF}" type="parTrans" cxnId="{1BB3B69B-F448-4CBF-8E94-79B50E8B4529}">
      <dgm:prSet/>
      <dgm:spPr/>
      <dgm:t>
        <a:bodyPr/>
        <a:lstStyle/>
        <a:p>
          <a:endParaRPr lang="en-US"/>
        </a:p>
      </dgm:t>
    </dgm:pt>
    <dgm:pt modelId="{DDDF119C-7988-46DE-AB1B-145B6BBB5FD3}" type="sibTrans" cxnId="{1BB3B69B-F448-4CBF-8E94-79B50E8B4529}">
      <dgm:prSet/>
      <dgm:spPr/>
      <dgm:t>
        <a:bodyPr/>
        <a:lstStyle/>
        <a:p>
          <a:endParaRPr lang="en-US"/>
        </a:p>
      </dgm:t>
    </dgm:pt>
    <dgm:pt modelId="{9E8B46C7-D4D0-4CE8-806A-5C29EBC1336D}">
      <dgm:prSet/>
      <dgm:spPr/>
      <dgm:t>
        <a:bodyPr/>
        <a:lstStyle/>
        <a:p>
          <a:r>
            <a:rPr lang="en-US"/>
            <a:t>The jsp:setProperty action tag sets a property value or values in a bean using the setter method. </a:t>
          </a:r>
        </a:p>
      </dgm:t>
    </dgm:pt>
    <dgm:pt modelId="{3DB6AF61-ABCA-46AA-8239-6F70C990610A}" type="parTrans" cxnId="{CE1715A1-58FB-4CB9-A4A4-D5E38F3B8C09}">
      <dgm:prSet/>
      <dgm:spPr/>
      <dgm:t>
        <a:bodyPr/>
        <a:lstStyle/>
        <a:p>
          <a:endParaRPr lang="en-US"/>
        </a:p>
      </dgm:t>
    </dgm:pt>
    <dgm:pt modelId="{55FF0606-8E0E-487B-B2AD-F8338A1BD10E}" type="sibTrans" cxnId="{CE1715A1-58FB-4CB9-A4A4-D5E38F3B8C09}">
      <dgm:prSet/>
      <dgm:spPr/>
      <dgm:t>
        <a:bodyPr/>
        <a:lstStyle/>
        <a:p>
          <a:endParaRPr lang="en-US"/>
        </a:p>
      </dgm:t>
    </dgm:pt>
    <dgm:pt modelId="{47C53DCA-9C34-4189-A369-3A1B7A487B50}">
      <dgm:prSet/>
      <dgm:spPr/>
      <dgm:t>
        <a:bodyPr/>
        <a:lstStyle/>
        <a:p>
          <a:r>
            <a:rPr lang="en-US" b="1"/>
            <a:t>Syntax of jsp:setProperty action tag</a:t>
          </a:r>
          <a:endParaRPr lang="en-US"/>
        </a:p>
      </dgm:t>
    </dgm:pt>
    <dgm:pt modelId="{8D366643-4860-4904-A661-B66AFA5CE7BC}" type="parTrans" cxnId="{7E5B36AB-7507-4880-BDCB-6EAF4AEA2732}">
      <dgm:prSet/>
      <dgm:spPr/>
      <dgm:t>
        <a:bodyPr/>
        <a:lstStyle/>
        <a:p>
          <a:endParaRPr lang="en-US"/>
        </a:p>
      </dgm:t>
    </dgm:pt>
    <dgm:pt modelId="{23098341-F369-4C36-89E5-3809583A79A1}" type="sibTrans" cxnId="{7E5B36AB-7507-4880-BDCB-6EAF4AEA2732}">
      <dgm:prSet/>
      <dgm:spPr/>
      <dgm:t>
        <a:bodyPr/>
        <a:lstStyle/>
        <a:p>
          <a:endParaRPr lang="en-US"/>
        </a:p>
      </dgm:t>
    </dgm:pt>
    <dgm:pt modelId="{776B22C7-8C60-49DA-9290-9A5310980D91}">
      <dgm:prSet/>
      <dgm:spPr/>
      <dgm:t>
        <a:bodyPr/>
        <a:lstStyle/>
        <a:p>
          <a:r>
            <a:rPr lang="en-US"/>
            <a:t>&lt;jsp:setProperty name="instanceOfBean" property= "*"   |   </a:t>
          </a:r>
        </a:p>
      </dgm:t>
    </dgm:pt>
    <dgm:pt modelId="{F8618995-2EB8-4E6A-BF38-467A290FEAA5}" type="parTrans" cxnId="{54E88A21-EC6E-4661-94FE-3556BA7056FC}">
      <dgm:prSet/>
      <dgm:spPr/>
      <dgm:t>
        <a:bodyPr/>
        <a:lstStyle/>
        <a:p>
          <a:endParaRPr lang="en-US"/>
        </a:p>
      </dgm:t>
    </dgm:pt>
    <dgm:pt modelId="{7331FAED-79A2-447C-89B0-7C66240074DD}" type="sibTrans" cxnId="{54E88A21-EC6E-4661-94FE-3556BA7056FC}">
      <dgm:prSet/>
      <dgm:spPr/>
      <dgm:t>
        <a:bodyPr/>
        <a:lstStyle/>
        <a:p>
          <a:endParaRPr lang="en-US"/>
        </a:p>
      </dgm:t>
    </dgm:pt>
    <dgm:pt modelId="{E271120D-80F3-4A58-8E2B-41A8820281D5}">
      <dgm:prSet/>
      <dgm:spPr/>
      <dgm:t>
        <a:bodyPr/>
        <a:lstStyle/>
        <a:p>
          <a:r>
            <a:rPr lang="en-US"/>
            <a:t>property="propertyName" param="parameterName"  |   </a:t>
          </a:r>
        </a:p>
      </dgm:t>
    </dgm:pt>
    <dgm:pt modelId="{5E719C1F-9D74-4DDD-8F0E-DFF2E763EE94}" type="parTrans" cxnId="{C94222FD-F9EF-4D8B-8D71-18E94624EA0F}">
      <dgm:prSet/>
      <dgm:spPr/>
      <dgm:t>
        <a:bodyPr/>
        <a:lstStyle/>
        <a:p>
          <a:endParaRPr lang="en-US"/>
        </a:p>
      </dgm:t>
    </dgm:pt>
    <dgm:pt modelId="{3DCE362A-C58E-4A86-9207-4FD448F5A702}" type="sibTrans" cxnId="{C94222FD-F9EF-4D8B-8D71-18E94624EA0F}">
      <dgm:prSet/>
      <dgm:spPr/>
      <dgm:t>
        <a:bodyPr/>
        <a:lstStyle/>
        <a:p>
          <a:endParaRPr lang="en-US"/>
        </a:p>
      </dgm:t>
    </dgm:pt>
    <dgm:pt modelId="{C71045D4-7C6E-4E56-963B-B32861962300}">
      <dgm:prSet/>
      <dgm:spPr/>
      <dgm:t>
        <a:bodyPr/>
        <a:lstStyle/>
        <a:p>
          <a:r>
            <a:rPr lang="en-US"/>
            <a:t>property="propertyName" value="{ string | &lt;%= expression %&gt;}"  /&gt;</a:t>
          </a:r>
        </a:p>
      </dgm:t>
    </dgm:pt>
    <dgm:pt modelId="{A1AD0F00-BEB8-483C-A742-5095232FFDD9}" type="parTrans" cxnId="{F51CA6ED-4483-4158-93B5-DFDA7CEE1DEC}">
      <dgm:prSet/>
      <dgm:spPr/>
      <dgm:t>
        <a:bodyPr/>
        <a:lstStyle/>
        <a:p>
          <a:endParaRPr lang="en-US"/>
        </a:p>
      </dgm:t>
    </dgm:pt>
    <dgm:pt modelId="{62C7EB3D-04B0-476C-B177-A1D4A3355E43}" type="sibTrans" cxnId="{F51CA6ED-4483-4158-93B5-DFDA7CEE1DEC}">
      <dgm:prSet/>
      <dgm:spPr/>
      <dgm:t>
        <a:bodyPr/>
        <a:lstStyle/>
        <a:p>
          <a:endParaRPr lang="en-US"/>
        </a:p>
      </dgm:t>
    </dgm:pt>
    <dgm:pt modelId="{7535A48E-6D31-4E49-B79C-C3EC95AE4066}" type="pres">
      <dgm:prSet presAssocID="{1417AFD7-D372-4C8C-9F00-78CB5B2A2144}" presName="linear" presStyleCnt="0">
        <dgm:presLayoutVars>
          <dgm:animLvl val="lvl"/>
          <dgm:resizeHandles val="exact"/>
        </dgm:presLayoutVars>
      </dgm:prSet>
      <dgm:spPr/>
    </dgm:pt>
    <dgm:pt modelId="{E87AAAAF-D919-4C36-9A82-93FD2B1CEEF3}" type="pres">
      <dgm:prSet presAssocID="{E82D70A6-690D-4C76-9FE7-4166B16FE275}" presName="parentText" presStyleLbl="node1" presStyleIdx="0" presStyleCnt="4">
        <dgm:presLayoutVars>
          <dgm:chMax val="0"/>
          <dgm:bulletEnabled val="1"/>
        </dgm:presLayoutVars>
      </dgm:prSet>
      <dgm:spPr/>
    </dgm:pt>
    <dgm:pt modelId="{DF68F939-1B0D-4822-A6E2-BFB3CB6294B1}" type="pres">
      <dgm:prSet presAssocID="{5F31CB21-3953-43BE-A761-17A725BD4405}" presName="spacer" presStyleCnt="0"/>
      <dgm:spPr/>
    </dgm:pt>
    <dgm:pt modelId="{737359A1-0655-40CC-9E21-93CDA894C26F}" type="pres">
      <dgm:prSet presAssocID="{29B152C9-1F56-4510-8FDA-44756B95FC31}" presName="parentText" presStyleLbl="node1" presStyleIdx="1" presStyleCnt="4">
        <dgm:presLayoutVars>
          <dgm:chMax val="0"/>
          <dgm:bulletEnabled val="1"/>
        </dgm:presLayoutVars>
      </dgm:prSet>
      <dgm:spPr/>
    </dgm:pt>
    <dgm:pt modelId="{44AEDA64-BDEA-4331-B4F1-07858280B1B7}" type="pres">
      <dgm:prSet presAssocID="{DDDF119C-7988-46DE-AB1B-145B6BBB5FD3}" presName="spacer" presStyleCnt="0"/>
      <dgm:spPr/>
    </dgm:pt>
    <dgm:pt modelId="{C0A59EF9-677D-43F4-B5FF-56B23719B687}" type="pres">
      <dgm:prSet presAssocID="{9E8B46C7-D4D0-4CE8-806A-5C29EBC1336D}" presName="parentText" presStyleLbl="node1" presStyleIdx="2" presStyleCnt="4">
        <dgm:presLayoutVars>
          <dgm:chMax val="0"/>
          <dgm:bulletEnabled val="1"/>
        </dgm:presLayoutVars>
      </dgm:prSet>
      <dgm:spPr/>
    </dgm:pt>
    <dgm:pt modelId="{27F922CC-C2F3-4062-A007-8EEEBAA21E07}" type="pres">
      <dgm:prSet presAssocID="{55FF0606-8E0E-487B-B2AD-F8338A1BD10E}" presName="spacer" presStyleCnt="0"/>
      <dgm:spPr/>
    </dgm:pt>
    <dgm:pt modelId="{400AC045-2F7E-4FE1-80DF-4FF1AB241104}" type="pres">
      <dgm:prSet presAssocID="{47C53DCA-9C34-4189-A369-3A1B7A487B50}" presName="parentText" presStyleLbl="node1" presStyleIdx="3" presStyleCnt="4">
        <dgm:presLayoutVars>
          <dgm:chMax val="0"/>
          <dgm:bulletEnabled val="1"/>
        </dgm:presLayoutVars>
      </dgm:prSet>
      <dgm:spPr/>
    </dgm:pt>
    <dgm:pt modelId="{DC22D1B6-4FAB-4613-AF61-BBF8804E245B}" type="pres">
      <dgm:prSet presAssocID="{47C53DCA-9C34-4189-A369-3A1B7A487B50}" presName="childText" presStyleLbl="revTx" presStyleIdx="0" presStyleCnt="1">
        <dgm:presLayoutVars>
          <dgm:bulletEnabled val="1"/>
        </dgm:presLayoutVars>
      </dgm:prSet>
      <dgm:spPr/>
    </dgm:pt>
  </dgm:ptLst>
  <dgm:cxnLst>
    <dgm:cxn modelId="{54E88A21-EC6E-4661-94FE-3556BA7056FC}" srcId="{47C53DCA-9C34-4189-A369-3A1B7A487B50}" destId="{776B22C7-8C60-49DA-9290-9A5310980D91}" srcOrd="0" destOrd="0" parTransId="{F8618995-2EB8-4E6A-BF38-467A290FEAA5}" sibTransId="{7331FAED-79A2-447C-89B0-7C66240074DD}"/>
    <dgm:cxn modelId="{5456F443-1367-4950-BDE9-3B8CB24AD6E3}" type="presOf" srcId="{E271120D-80F3-4A58-8E2B-41A8820281D5}" destId="{DC22D1B6-4FAB-4613-AF61-BBF8804E245B}" srcOrd="0" destOrd="1" presId="urn:microsoft.com/office/officeart/2005/8/layout/vList2"/>
    <dgm:cxn modelId="{E1053B89-376E-4929-BC1A-03F9FBB624F9}" type="presOf" srcId="{9E8B46C7-D4D0-4CE8-806A-5C29EBC1336D}" destId="{C0A59EF9-677D-43F4-B5FF-56B23719B687}" srcOrd="0" destOrd="0" presId="urn:microsoft.com/office/officeart/2005/8/layout/vList2"/>
    <dgm:cxn modelId="{1BB3B69B-F448-4CBF-8E94-79B50E8B4529}" srcId="{1417AFD7-D372-4C8C-9F00-78CB5B2A2144}" destId="{29B152C9-1F56-4510-8FDA-44756B95FC31}" srcOrd="1" destOrd="0" parTransId="{ECDE844D-BFE3-4E8B-9284-2AEACB6FD0BF}" sibTransId="{DDDF119C-7988-46DE-AB1B-145B6BBB5FD3}"/>
    <dgm:cxn modelId="{CE1715A1-58FB-4CB9-A4A4-D5E38F3B8C09}" srcId="{1417AFD7-D372-4C8C-9F00-78CB5B2A2144}" destId="{9E8B46C7-D4D0-4CE8-806A-5C29EBC1336D}" srcOrd="2" destOrd="0" parTransId="{3DB6AF61-ABCA-46AA-8239-6F70C990610A}" sibTransId="{55FF0606-8E0E-487B-B2AD-F8338A1BD10E}"/>
    <dgm:cxn modelId="{7E5B36AB-7507-4880-BDCB-6EAF4AEA2732}" srcId="{1417AFD7-D372-4C8C-9F00-78CB5B2A2144}" destId="{47C53DCA-9C34-4189-A369-3A1B7A487B50}" srcOrd="3" destOrd="0" parTransId="{8D366643-4860-4904-A661-B66AFA5CE7BC}" sibTransId="{23098341-F369-4C36-89E5-3809583A79A1}"/>
    <dgm:cxn modelId="{528EE8B0-A456-46EF-BA2F-7C3A5853358D}" type="presOf" srcId="{47C53DCA-9C34-4189-A369-3A1B7A487B50}" destId="{400AC045-2F7E-4FE1-80DF-4FF1AB241104}" srcOrd="0" destOrd="0" presId="urn:microsoft.com/office/officeart/2005/8/layout/vList2"/>
    <dgm:cxn modelId="{861F02C3-23F5-483B-96D1-BDBAD03C244B}" type="presOf" srcId="{E82D70A6-690D-4C76-9FE7-4166B16FE275}" destId="{E87AAAAF-D919-4C36-9A82-93FD2B1CEEF3}" srcOrd="0" destOrd="0" presId="urn:microsoft.com/office/officeart/2005/8/layout/vList2"/>
    <dgm:cxn modelId="{180967C3-0D6F-40B0-A4D4-FDE7767157A8}" type="presOf" srcId="{1417AFD7-D372-4C8C-9F00-78CB5B2A2144}" destId="{7535A48E-6D31-4E49-B79C-C3EC95AE4066}" srcOrd="0" destOrd="0" presId="urn:microsoft.com/office/officeart/2005/8/layout/vList2"/>
    <dgm:cxn modelId="{98A06ED0-55E5-4DE0-8B28-0F10B582CCDD}" type="presOf" srcId="{C71045D4-7C6E-4E56-963B-B32861962300}" destId="{DC22D1B6-4FAB-4613-AF61-BBF8804E245B}" srcOrd="0" destOrd="2" presId="urn:microsoft.com/office/officeart/2005/8/layout/vList2"/>
    <dgm:cxn modelId="{FFAB8BE4-170E-4B0C-BF73-76ABC9952462}" srcId="{1417AFD7-D372-4C8C-9F00-78CB5B2A2144}" destId="{E82D70A6-690D-4C76-9FE7-4166B16FE275}" srcOrd="0" destOrd="0" parTransId="{2688391A-71A7-4386-8B49-1FBA49EE601B}" sibTransId="{5F31CB21-3953-43BE-A761-17A725BD4405}"/>
    <dgm:cxn modelId="{F51CA6ED-4483-4158-93B5-DFDA7CEE1DEC}" srcId="{47C53DCA-9C34-4189-A369-3A1B7A487B50}" destId="{C71045D4-7C6E-4E56-963B-B32861962300}" srcOrd="2" destOrd="0" parTransId="{A1AD0F00-BEB8-483C-A742-5095232FFDD9}" sibTransId="{62C7EB3D-04B0-476C-B177-A1D4A3355E43}"/>
    <dgm:cxn modelId="{5CDAC4EF-3A1F-40A7-BFED-C925A1983F6E}" type="presOf" srcId="{29B152C9-1F56-4510-8FDA-44756B95FC31}" destId="{737359A1-0655-40CC-9E21-93CDA894C26F}" srcOrd="0" destOrd="0" presId="urn:microsoft.com/office/officeart/2005/8/layout/vList2"/>
    <dgm:cxn modelId="{8C96A3F1-13AA-4BE4-B85B-A82743DCA11D}" type="presOf" srcId="{776B22C7-8C60-49DA-9290-9A5310980D91}" destId="{DC22D1B6-4FAB-4613-AF61-BBF8804E245B}" srcOrd="0" destOrd="0" presId="urn:microsoft.com/office/officeart/2005/8/layout/vList2"/>
    <dgm:cxn modelId="{C94222FD-F9EF-4D8B-8D71-18E94624EA0F}" srcId="{47C53DCA-9C34-4189-A369-3A1B7A487B50}" destId="{E271120D-80F3-4A58-8E2B-41A8820281D5}" srcOrd="1" destOrd="0" parTransId="{5E719C1F-9D74-4DDD-8F0E-DFF2E763EE94}" sibTransId="{3DCE362A-C58E-4A86-9207-4FD448F5A702}"/>
    <dgm:cxn modelId="{01015453-6E16-4CD6-BDB9-044C7A000B54}" type="presParOf" srcId="{7535A48E-6D31-4E49-B79C-C3EC95AE4066}" destId="{E87AAAAF-D919-4C36-9A82-93FD2B1CEEF3}" srcOrd="0" destOrd="0" presId="urn:microsoft.com/office/officeart/2005/8/layout/vList2"/>
    <dgm:cxn modelId="{08C16C57-42BF-49B4-8827-EC9D7552B441}" type="presParOf" srcId="{7535A48E-6D31-4E49-B79C-C3EC95AE4066}" destId="{DF68F939-1B0D-4822-A6E2-BFB3CB6294B1}" srcOrd="1" destOrd="0" presId="urn:microsoft.com/office/officeart/2005/8/layout/vList2"/>
    <dgm:cxn modelId="{C16E07B5-D045-433F-B301-9E9511CEA173}" type="presParOf" srcId="{7535A48E-6D31-4E49-B79C-C3EC95AE4066}" destId="{737359A1-0655-40CC-9E21-93CDA894C26F}" srcOrd="2" destOrd="0" presId="urn:microsoft.com/office/officeart/2005/8/layout/vList2"/>
    <dgm:cxn modelId="{1B59F2C7-47DA-44B5-9D7C-8DC28E682498}" type="presParOf" srcId="{7535A48E-6D31-4E49-B79C-C3EC95AE4066}" destId="{44AEDA64-BDEA-4331-B4F1-07858280B1B7}" srcOrd="3" destOrd="0" presId="urn:microsoft.com/office/officeart/2005/8/layout/vList2"/>
    <dgm:cxn modelId="{DEBC1AB7-0DD6-41C4-9D70-7D3ACE9E3223}" type="presParOf" srcId="{7535A48E-6D31-4E49-B79C-C3EC95AE4066}" destId="{C0A59EF9-677D-43F4-B5FF-56B23719B687}" srcOrd="4" destOrd="0" presId="urn:microsoft.com/office/officeart/2005/8/layout/vList2"/>
    <dgm:cxn modelId="{C91DB10F-35D7-46FF-AC37-90B8A9D552F2}" type="presParOf" srcId="{7535A48E-6D31-4E49-B79C-C3EC95AE4066}" destId="{27F922CC-C2F3-4062-A007-8EEEBAA21E07}" srcOrd="5" destOrd="0" presId="urn:microsoft.com/office/officeart/2005/8/layout/vList2"/>
    <dgm:cxn modelId="{E56DFFCA-86B9-4A8D-867F-F54D4F6AFF5C}" type="presParOf" srcId="{7535A48E-6D31-4E49-B79C-C3EC95AE4066}" destId="{400AC045-2F7E-4FE1-80DF-4FF1AB241104}" srcOrd="6" destOrd="0" presId="urn:microsoft.com/office/officeart/2005/8/layout/vList2"/>
    <dgm:cxn modelId="{E5EC72C8-980A-4A81-A3C3-328950FAD6AD}" type="presParOf" srcId="{7535A48E-6D31-4E49-B79C-C3EC95AE4066}" destId="{DC22D1B6-4FAB-4613-AF61-BBF8804E245B}"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AD39D97-0CE3-443A-8CFA-9D7CF0EFEE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64D7B9A-AFCD-47A1-B208-F4FF52444D94}">
      <dgm:prSet/>
      <dgm:spPr/>
      <dgm:t>
        <a:bodyPr/>
        <a:lstStyle/>
        <a:p>
          <a:r>
            <a:rPr lang="en-US"/>
            <a:t>The code placed within </a:t>
          </a:r>
          <a:r>
            <a:rPr lang="en-US" b="1"/>
            <a:t>JSP expression tag</a:t>
          </a:r>
          <a:r>
            <a:rPr lang="en-US"/>
            <a:t> is </a:t>
          </a:r>
          <a:r>
            <a:rPr lang="en-US" i="1"/>
            <a:t>written to the output stream of the response</a:t>
          </a:r>
          <a:r>
            <a:rPr lang="en-US"/>
            <a:t>.</a:t>
          </a:r>
        </a:p>
      </dgm:t>
    </dgm:pt>
    <dgm:pt modelId="{BEE971EE-A379-4A88-9F6D-E7C1EB10EF9F}" type="parTrans" cxnId="{6D78FB1A-9B3E-4CD7-AA19-DC32A5FFE87A}">
      <dgm:prSet/>
      <dgm:spPr/>
      <dgm:t>
        <a:bodyPr/>
        <a:lstStyle/>
        <a:p>
          <a:endParaRPr lang="en-US"/>
        </a:p>
      </dgm:t>
    </dgm:pt>
    <dgm:pt modelId="{62A15901-BBC9-433E-9396-94703AE1B91F}" type="sibTrans" cxnId="{6D78FB1A-9B3E-4CD7-AA19-DC32A5FFE87A}">
      <dgm:prSet/>
      <dgm:spPr/>
      <dgm:t>
        <a:bodyPr/>
        <a:lstStyle/>
        <a:p>
          <a:endParaRPr lang="en-US"/>
        </a:p>
      </dgm:t>
    </dgm:pt>
    <dgm:pt modelId="{65706425-E67D-4AF0-9969-59315F0187B1}">
      <dgm:prSet/>
      <dgm:spPr/>
      <dgm:t>
        <a:bodyPr/>
        <a:lstStyle/>
        <a:p>
          <a:r>
            <a:rPr lang="en-US"/>
            <a:t>So you need not write out.print() to write data.</a:t>
          </a:r>
        </a:p>
      </dgm:t>
    </dgm:pt>
    <dgm:pt modelId="{B28D9EEA-074E-461D-A096-26168030439A}" type="parTrans" cxnId="{AFE12151-0361-49F1-9933-EC6EC5A859F6}">
      <dgm:prSet/>
      <dgm:spPr/>
      <dgm:t>
        <a:bodyPr/>
        <a:lstStyle/>
        <a:p>
          <a:endParaRPr lang="en-US"/>
        </a:p>
      </dgm:t>
    </dgm:pt>
    <dgm:pt modelId="{B1CF15C6-1246-4FFA-9E3D-973B413DE404}" type="sibTrans" cxnId="{AFE12151-0361-49F1-9933-EC6EC5A859F6}">
      <dgm:prSet/>
      <dgm:spPr/>
      <dgm:t>
        <a:bodyPr/>
        <a:lstStyle/>
        <a:p>
          <a:endParaRPr lang="en-US"/>
        </a:p>
      </dgm:t>
    </dgm:pt>
    <dgm:pt modelId="{452A110A-A561-4D86-9101-10DA3FF44FF2}">
      <dgm:prSet/>
      <dgm:spPr/>
      <dgm:t>
        <a:bodyPr/>
        <a:lstStyle/>
        <a:p>
          <a:r>
            <a:rPr lang="en-US"/>
            <a:t>It is mainly used to </a:t>
          </a:r>
          <a:r>
            <a:rPr lang="en-US" b="1"/>
            <a:t>print the values of variable or method. </a:t>
          </a:r>
          <a:endParaRPr lang="en-US"/>
        </a:p>
      </dgm:t>
    </dgm:pt>
    <dgm:pt modelId="{D79BD743-93FB-4656-B33C-2A148F65C321}" type="parTrans" cxnId="{1BF40ED4-34E9-469D-B5B2-3DF210F53922}">
      <dgm:prSet/>
      <dgm:spPr/>
      <dgm:t>
        <a:bodyPr/>
        <a:lstStyle/>
        <a:p>
          <a:endParaRPr lang="en-US"/>
        </a:p>
      </dgm:t>
    </dgm:pt>
    <dgm:pt modelId="{93616086-BC51-4551-9C0B-01647365D3C0}" type="sibTrans" cxnId="{1BF40ED4-34E9-469D-B5B2-3DF210F53922}">
      <dgm:prSet/>
      <dgm:spPr/>
      <dgm:t>
        <a:bodyPr/>
        <a:lstStyle/>
        <a:p>
          <a:endParaRPr lang="en-US"/>
        </a:p>
      </dgm:t>
    </dgm:pt>
    <dgm:pt modelId="{E799E215-D089-4838-A40B-7F90A5EF152C}">
      <dgm:prSet/>
      <dgm:spPr/>
      <dgm:t>
        <a:bodyPr/>
        <a:lstStyle/>
        <a:p>
          <a:r>
            <a:rPr lang="en-US" b="1"/>
            <a:t>Syntax:</a:t>
          </a:r>
          <a:endParaRPr lang="en-US"/>
        </a:p>
      </dgm:t>
    </dgm:pt>
    <dgm:pt modelId="{B262CC4D-0394-4EE1-814B-B80C1ABAB645}" type="parTrans" cxnId="{789BB3D1-9B65-4443-A8E7-97907BF3A04D}">
      <dgm:prSet/>
      <dgm:spPr/>
      <dgm:t>
        <a:bodyPr/>
        <a:lstStyle/>
        <a:p>
          <a:endParaRPr lang="en-US"/>
        </a:p>
      </dgm:t>
    </dgm:pt>
    <dgm:pt modelId="{4DDCD7AF-DF81-4892-BCB7-8B6D9D1D8970}" type="sibTrans" cxnId="{789BB3D1-9B65-4443-A8E7-97907BF3A04D}">
      <dgm:prSet/>
      <dgm:spPr/>
      <dgm:t>
        <a:bodyPr/>
        <a:lstStyle/>
        <a:p>
          <a:endParaRPr lang="en-US"/>
        </a:p>
      </dgm:t>
    </dgm:pt>
    <dgm:pt modelId="{43CC80DD-E8B3-40FB-BF82-C93A0E3ED3C2}">
      <dgm:prSet/>
      <dgm:spPr/>
      <dgm:t>
        <a:bodyPr/>
        <a:lstStyle/>
        <a:p>
          <a:r>
            <a:rPr lang="en-US"/>
            <a:t>&lt;%=  statement %&gt;  </a:t>
          </a:r>
        </a:p>
      </dgm:t>
    </dgm:pt>
    <dgm:pt modelId="{9A130218-FBD9-4AAF-8589-BD4A333D7436}" type="parTrans" cxnId="{B300888A-6ED6-4992-86B4-5EB8F1022CF4}">
      <dgm:prSet/>
      <dgm:spPr/>
      <dgm:t>
        <a:bodyPr/>
        <a:lstStyle/>
        <a:p>
          <a:endParaRPr lang="en-US"/>
        </a:p>
      </dgm:t>
    </dgm:pt>
    <dgm:pt modelId="{985974CE-082B-4D61-AA07-96305A8E7CFD}" type="sibTrans" cxnId="{B300888A-6ED6-4992-86B4-5EB8F1022CF4}">
      <dgm:prSet/>
      <dgm:spPr/>
      <dgm:t>
        <a:bodyPr/>
        <a:lstStyle/>
        <a:p>
          <a:endParaRPr lang="en-US"/>
        </a:p>
      </dgm:t>
    </dgm:pt>
    <dgm:pt modelId="{9A325946-F57A-48D7-AE45-957FD04EE3C1}" type="pres">
      <dgm:prSet presAssocID="{9AD39D97-0CE3-443A-8CFA-9D7CF0EFEE9E}" presName="root" presStyleCnt="0">
        <dgm:presLayoutVars>
          <dgm:dir/>
          <dgm:resizeHandles val="exact"/>
        </dgm:presLayoutVars>
      </dgm:prSet>
      <dgm:spPr/>
    </dgm:pt>
    <dgm:pt modelId="{BE498732-8B7B-46F7-A39C-6EFF6A7F395B}" type="pres">
      <dgm:prSet presAssocID="{764D7B9A-AFCD-47A1-B208-F4FF52444D94}" presName="compNode" presStyleCnt="0"/>
      <dgm:spPr/>
    </dgm:pt>
    <dgm:pt modelId="{DBF794CD-10CA-45C2-9964-C18C09794871}" type="pres">
      <dgm:prSet presAssocID="{764D7B9A-AFCD-47A1-B208-F4FF52444D94}" presName="bgRect" presStyleLbl="bgShp" presStyleIdx="0" presStyleCnt="4"/>
      <dgm:spPr/>
    </dgm:pt>
    <dgm:pt modelId="{03BCE1B9-7237-4CDF-A9BE-07A04D73F601}" type="pres">
      <dgm:prSet presAssocID="{764D7B9A-AFCD-47A1-B208-F4FF52444D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code"/>
        </a:ext>
      </dgm:extLst>
    </dgm:pt>
    <dgm:pt modelId="{B1FC4CDF-D3E7-4AB0-B249-B5D08921751F}" type="pres">
      <dgm:prSet presAssocID="{764D7B9A-AFCD-47A1-B208-F4FF52444D94}" presName="spaceRect" presStyleCnt="0"/>
      <dgm:spPr/>
    </dgm:pt>
    <dgm:pt modelId="{CE290E9D-77BA-47C2-B478-7E8C1F00DAE8}" type="pres">
      <dgm:prSet presAssocID="{764D7B9A-AFCD-47A1-B208-F4FF52444D94}" presName="parTx" presStyleLbl="revTx" presStyleIdx="0" presStyleCnt="5">
        <dgm:presLayoutVars>
          <dgm:chMax val="0"/>
          <dgm:chPref val="0"/>
        </dgm:presLayoutVars>
      </dgm:prSet>
      <dgm:spPr/>
    </dgm:pt>
    <dgm:pt modelId="{C79095FB-1934-40DA-8AEB-327A9BF48952}" type="pres">
      <dgm:prSet presAssocID="{62A15901-BBC9-433E-9396-94703AE1B91F}" presName="sibTrans" presStyleCnt="0"/>
      <dgm:spPr/>
    </dgm:pt>
    <dgm:pt modelId="{56275517-15D2-42D2-855F-28B7889C03C9}" type="pres">
      <dgm:prSet presAssocID="{65706425-E67D-4AF0-9969-59315F0187B1}" presName="compNode" presStyleCnt="0"/>
      <dgm:spPr/>
    </dgm:pt>
    <dgm:pt modelId="{EE5D625C-2DB2-403B-8FFB-1D540471D586}" type="pres">
      <dgm:prSet presAssocID="{65706425-E67D-4AF0-9969-59315F0187B1}" presName="bgRect" presStyleLbl="bgShp" presStyleIdx="1" presStyleCnt="4"/>
      <dgm:spPr/>
    </dgm:pt>
    <dgm:pt modelId="{1C784834-B07A-40BA-ACDD-3FA64E679DA2}" type="pres">
      <dgm:prSet presAssocID="{65706425-E67D-4AF0-9969-59315F0187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inter"/>
        </a:ext>
      </dgm:extLst>
    </dgm:pt>
    <dgm:pt modelId="{C7A810BA-2EE8-44F0-BF18-853F14ECEF65}" type="pres">
      <dgm:prSet presAssocID="{65706425-E67D-4AF0-9969-59315F0187B1}" presName="spaceRect" presStyleCnt="0"/>
      <dgm:spPr/>
    </dgm:pt>
    <dgm:pt modelId="{1A582443-0C2A-4523-8AA3-7A3B06A5A5D3}" type="pres">
      <dgm:prSet presAssocID="{65706425-E67D-4AF0-9969-59315F0187B1}" presName="parTx" presStyleLbl="revTx" presStyleIdx="1" presStyleCnt="5">
        <dgm:presLayoutVars>
          <dgm:chMax val="0"/>
          <dgm:chPref val="0"/>
        </dgm:presLayoutVars>
      </dgm:prSet>
      <dgm:spPr/>
    </dgm:pt>
    <dgm:pt modelId="{B1C1F2BA-5CEC-4434-BAE6-62DB8FE9303E}" type="pres">
      <dgm:prSet presAssocID="{B1CF15C6-1246-4FFA-9E3D-973B413DE404}" presName="sibTrans" presStyleCnt="0"/>
      <dgm:spPr/>
    </dgm:pt>
    <dgm:pt modelId="{B3A12B70-27B0-4383-A5AF-81A80CCDCBB1}" type="pres">
      <dgm:prSet presAssocID="{452A110A-A561-4D86-9101-10DA3FF44FF2}" presName="compNode" presStyleCnt="0"/>
      <dgm:spPr/>
    </dgm:pt>
    <dgm:pt modelId="{6B5D271D-85AC-4F1E-A54C-1B9B21D9BB4F}" type="pres">
      <dgm:prSet presAssocID="{452A110A-A561-4D86-9101-10DA3FF44FF2}" presName="bgRect" presStyleLbl="bgShp" presStyleIdx="2" presStyleCnt="4"/>
      <dgm:spPr/>
    </dgm:pt>
    <dgm:pt modelId="{000DA6EE-2BB1-42D6-8300-83F2A476428C}" type="pres">
      <dgm:prSet presAssocID="{452A110A-A561-4D86-9101-10DA3FF44F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x"/>
        </a:ext>
      </dgm:extLst>
    </dgm:pt>
    <dgm:pt modelId="{6B0E4D96-1973-4ABD-BEA3-01476BB6FD04}" type="pres">
      <dgm:prSet presAssocID="{452A110A-A561-4D86-9101-10DA3FF44FF2}" presName="spaceRect" presStyleCnt="0"/>
      <dgm:spPr/>
    </dgm:pt>
    <dgm:pt modelId="{F85FCC4C-CCAC-4413-B6C3-00FEA55C87F1}" type="pres">
      <dgm:prSet presAssocID="{452A110A-A561-4D86-9101-10DA3FF44FF2}" presName="parTx" presStyleLbl="revTx" presStyleIdx="2" presStyleCnt="5">
        <dgm:presLayoutVars>
          <dgm:chMax val="0"/>
          <dgm:chPref val="0"/>
        </dgm:presLayoutVars>
      </dgm:prSet>
      <dgm:spPr/>
    </dgm:pt>
    <dgm:pt modelId="{701F5C44-6669-40BE-8A46-911A60DA4E27}" type="pres">
      <dgm:prSet presAssocID="{93616086-BC51-4551-9C0B-01647365D3C0}" presName="sibTrans" presStyleCnt="0"/>
      <dgm:spPr/>
    </dgm:pt>
    <dgm:pt modelId="{5A036620-B906-41DA-BB74-4D7CCDBFC4B9}" type="pres">
      <dgm:prSet presAssocID="{E799E215-D089-4838-A40B-7F90A5EF152C}" presName="compNode" presStyleCnt="0"/>
      <dgm:spPr/>
    </dgm:pt>
    <dgm:pt modelId="{203477A8-FB2C-46F5-A0D9-DA88A2515BD4}" type="pres">
      <dgm:prSet presAssocID="{E799E215-D089-4838-A40B-7F90A5EF152C}" presName="bgRect" presStyleLbl="bgShp" presStyleIdx="3" presStyleCnt="4"/>
      <dgm:spPr/>
    </dgm:pt>
    <dgm:pt modelId="{6FCBC29D-EF0D-4FB1-9C19-EE292864D96B}" type="pres">
      <dgm:prSet presAssocID="{E799E215-D089-4838-A40B-7F90A5EF15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C6EEE07-CD9E-4A55-85B4-87673477212F}" type="pres">
      <dgm:prSet presAssocID="{E799E215-D089-4838-A40B-7F90A5EF152C}" presName="spaceRect" presStyleCnt="0"/>
      <dgm:spPr/>
    </dgm:pt>
    <dgm:pt modelId="{395BBFA0-4BFD-4F0F-BCD7-778558C986B0}" type="pres">
      <dgm:prSet presAssocID="{E799E215-D089-4838-A40B-7F90A5EF152C}" presName="parTx" presStyleLbl="revTx" presStyleIdx="3" presStyleCnt="5">
        <dgm:presLayoutVars>
          <dgm:chMax val="0"/>
          <dgm:chPref val="0"/>
        </dgm:presLayoutVars>
      </dgm:prSet>
      <dgm:spPr/>
    </dgm:pt>
    <dgm:pt modelId="{91BBC7BF-EDD3-472D-AE13-16A760758183}" type="pres">
      <dgm:prSet presAssocID="{E799E215-D089-4838-A40B-7F90A5EF152C}" presName="desTx" presStyleLbl="revTx" presStyleIdx="4" presStyleCnt="5">
        <dgm:presLayoutVars/>
      </dgm:prSet>
      <dgm:spPr/>
    </dgm:pt>
  </dgm:ptLst>
  <dgm:cxnLst>
    <dgm:cxn modelId="{6D78FB1A-9B3E-4CD7-AA19-DC32A5FFE87A}" srcId="{9AD39D97-0CE3-443A-8CFA-9D7CF0EFEE9E}" destId="{764D7B9A-AFCD-47A1-B208-F4FF52444D94}" srcOrd="0" destOrd="0" parTransId="{BEE971EE-A379-4A88-9F6D-E7C1EB10EF9F}" sibTransId="{62A15901-BBC9-433E-9396-94703AE1B91F}"/>
    <dgm:cxn modelId="{B324382F-82B0-43B4-B643-05B541DB3979}" type="presOf" srcId="{65706425-E67D-4AF0-9969-59315F0187B1}" destId="{1A582443-0C2A-4523-8AA3-7A3B06A5A5D3}" srcOrd="0" destOrd="0" presId="urn:microsoft.com/office/officeart/2018/2/layout/IconVerticalSolidList"/>
    <dgm:cxn modelId="{AFE12151-0361-49F1-9933-EC6EC5A859F6}" srcId="{9AD39D97-0CE3-443A-8CFA-9D7CF0EFEE9E}" destId="{65706425-E67D-4AF0-9969-59315F0187B1}" srcOrd="1" destOrd="0" parTransId="{B28D9EEA-074E-461D-A096-26168030439A}" sibTransId="{B1CF15C6-1246-4FFA-9E3D-973B413DE404}"/>
    <dgm:cxn modelId="{E4E1007A-635A-447D-88EE-002466A5F84E}" type="presOf" srcId="{9AD39D97-0CE3-443A-8CFA-9D7CF0EFEE9E}" destId="{9A325946-F57A-48D7-AE45-957FD04EE3C1}" srcOrd="0" destOrd="0" presId="urn:microsoft.com/office/officeart/2018/2/layout/IconVerticalSolidList"/>
    <dgm:cxn modelId="{559CF685-9C38-4D93-8D87-89666A3CD2D4}" type="presOf" srcId="{43CC80DD-E8B3-40FB-BF82-C93A0E3ED3C2}" destId="{91BBC7BF-EDD3-472D-AE13-16A760758183}" srcOrd="0" destOrd="0" presId="urn:microsoft.com/office/officeart/2018/2/layout/IconVerticalSolidList"/>
    <dgm:cxn modelId="{B300888A-6ED6-4992-86B4-5EB8F1022CF4}" srcId="{E799E215-D089-4838-A40B-7F90A5EF152C}" destId="{43CC80DD-E8B3-40FB-BF82-C93A0E3ED3C2}" srcOrd="0" destOrd="0" parTransId="{9A130218-FBD9-4AAF-8589-BD4A333D7436}" sibTransId="{985974CE-082B-4D61-AA07-96305A8E7CFD}"/>
    <dgm:cxn modelId="{240A819B-2AE9-42EB-929D-3D769D0F3DFA}" type="presOf" srcId="{452A110A-A561-4D86-9101-10DA3FF44FF2}" destId="{F85FCC4C-CCAC-4413-B6C3-00FEA55C87F1}" srcOrd="0" destOrd="0" presId="urn:microsoft.com/office/officeart/2018/2/layout/IconVerticalSolidList"/>
    <dgm:cxn modelId="{BB9B82AB-3641-4AA7-B7A4-4A50B4A36A03}" type="presOf" srcId="{E799E215-D089-4838-A40B-7F90A5EF152C}" destId="{395BBFA0-4BFD-4F0F-BCD7-778558C986B0}" srcOrd="0" destOrd="0" presId="urn:microsoft.com/office/officeart/2018/2/layout/IconVerticalSolidList"/>
    <dgm:cxn modelId="{789BB3D1-9B65-4443-A8E7-97907BF3A04D}" srcId="{9AD39D97-0CE3-443A-8CFA-9D7CF0EFEE9E}" destId="{E799E215-D089-4838-A40B-7F90A5EF152C}" srcOrd="3" destOrd="0" parTransId="{B262CC4D-0394-4EE1-814B-B80C1ABAB645}" sibTransId="{4DDCD7AF-DF81-4892-BCB7-8B6D9D1D8970}"/>
    <dgm:cxn modelId="{1BF40ED4-34E9-469D-B5B2-3DF210F53922}" srcId="{9AD39D97-0CE3-443A-8CFA-9D7CF0EFEE9E}" destId="{452A110A-A561-4D86-9101-10DA3FF44FF2}" srcOrd="2" destOrd="0" parTransId="{D79BD743-93FB-4656-B33C-2A148F65C321}" sibTransId="{93616086-BC51-4551-9C0B-01647365D3C0}"/>
    <dgm:cxn modelId="{03714FEB-96DD-4762-8346-420573F01F1D}" type="presOf" srcId="{764D7B9A-AFCD-47A1-B208-F4FF52444D94}" destId="{CE290E9D-77BA-47C2-B478-7E8C1F00DAE8}" srcOrd="0" destOrd="0" presId="urn:microsoft.com/office/officeart/2018/2/layout/IconVerticalSolidList"/>
    <dgm:cxn modelId="{75FB9BCF-6AD1-48C6-80BB-5871D80912B1}" type="presParOf" srcId="{9A325946-F57A-48D7-AE45-957FD04EE3C1}" destId="{BE498732-8B7B-46F7-A39C-6EFF6A7F395B}" srcOrd="0" destOrd="0" presId="urn:microsoft.com/office/officeart/2018/2/layout/IconVerticalSolidList"/>
    <dgm:cxn modelId="{765259E0-1710-4C46-9A9B-E082749B0AAD}" type="presParOf" srcId="{BE498732-8B7B-46F7-A39C-6EFF6A7F395B}" destId="{DBF794CD-10CA-45C2-9964-C18C09794871}" srcOrd="0" destOrd="0" presId="urn:microsoft.com/office/officeart/2018/2/layout/IconVerticalSolidList"/>
    <dgm:cxn modelId="{5870273D-A822-4073-AFBA-7C2E70442C96}" type="presParOf" srcId="{BE498732-8B7B-46F7-A39C-6EFF6A7F395B}" destId="{03BCE1B9-7237-4CDF-A9BE-07A04D73F601}" srcOrd="1" destOrd="0" presId="urn:microsoft.com/office/officeart/2018/2/layout/IconVerticalSolidList"/>
    <dgm:cxn modelId="{B29A9FEE-0BE2-46A5-BE04-FB0F55076B18}" type="presParOf" srcId="{BE498732-8B7B-46F7-A39C-6EFF6A7F395B}" destId="{B1FC4CDF-D3E7-4AB0-B249-B5D08921751F}" srcOrd="2" destOrd="0" presId="urn:microsoft.com/office/officeart/2018/2/layout/IconVerticalSolidList"/>
    <dgm:cxn modelId="{735D1689-5A31-4AA3-BACD-1230D1AEA735}" type="presParOf" srcId="{BE498732-8B7B-46F7-A39C-6EFF6A7F395B}" destId="{CE290E9D-77BA-47C2-B478-7E8C1F00DAE8}" srcOrd="3" destOrd="0" presId="urn:microsoft.com/office/officeart/2018/2/layout/IconVerticalSolidList"/>
    <dgm:cxn modelId="{C5430910-5793-4E41-A814-525D6699788B}" type="presParOf" srcId="{9A325946-F57A-48D7-AE45-957FD04EE3C1}" destId="{C79095FB-1934-40DA-8AEB-327A9BF48952}" srcOrd="1" destOrd="0" presId="urn:microsoft.com/office/officeart/2018/2/layout/IconVerticalSolidList"/>
    <dgm:cxn modelId="{9D1CEAF6-5FA4-437B-8743-4F307C3FC851}" type="presParOf" srcId="{9A325946-F57A-48D7-AE45-957FD04EE3C1}" destId="{56275517-15D2-42D2-855F-28B7889C03C9}" srcOrd="2" destOrd="0" presId="urn:microsoft.com/office/officeart/2018/2/layout/IconVerticalSolidList"/>
    <dgm:cxn modelId="{EBE5785C-C378-4286-BCFE-2D2BA955A808}" type="presParOf" srcId="{56275517-15D2-42D2-855F-28B7889C03C9}" destId="{EE5D625C-2DB2-403B-8FFB-1D540471D586}" srcOrd="0" destOrd="0" presId="urn:microsoft.com/office/officeart/2018/2/layout/IconVerticalSolidList"/>
    <dgm:cxn modelId="{C1EE6C88-6F62-4FB0-96B6-CC90918B54AD}" type="presParOf" srcId="{56275517-15D2-42D2-855F-28B7889C03C9}" destId="{1C784834-B07A-40BA-ACDD-3FA64E679DA2}" srcOrd="1" destOrd="0" presId="urn:microsoft.com/office/officeart/2018/2/layout/IconVerticalSolidList"/>
    <dgm:cxn modelId="{7CAF6CBD-5E9B-4770-9A45-9177E149E034}" type="presParOf" srcId="{56275517-15D2-42D2-855F-28B7889C03C9}" destId="{C7A810BA-2EE8-44F0-BF18-853F14ECEF65}" srcOrd="2" destOrd="0" presId="urn:microsoft.com/office/officeart/2018/2/layout/IconVerticalSolidList"/>
    <dgm:cxn modelId="{937DE886-B8C1-4579-8C6E-C5FB26BA1A82}" type="presParOf" srcId="{56275517-15D2-42D2-855F-28B7889C03C9}" destId="{1A582443-0C2A-4523-8AA3-7A3B06A5A5D3}" srcOrd="3" destOrd="0" presId="urn:microsoft.com/office/officeart/2018/2/layout/IconVerticalSolidList"/>
    <dgm:cxn modelId="{59F289BD-B8A5-47CE-A83D-243DE85F768A}" type="presParOf" srcId="{9A325946-F57A-48D7-AE45-957FD04EE3C1}" destId="{B1C1F2BA-5CEC-4434-BAE6-62DB8FE9303E}" srcOrd="3" destOrd="0" presId="urn:microsoft.com/office/officeart/2018/2/layout/IconVerticalSolidList"/>
    <dgm:cxn modelId="{2EFEFABB-2A06-4CC3-A82D-4007820FC747}" type="presParOf" srcId="{9A325946-F57A-48D7-AE45-957FD04EE3C1}" destId="{B3A12B70-27B0-4383-A5AF-81A80CCDCBB1}" srcOrd="4" destOrd="0" presId="urn:microsoft.com/office/officeart/2018/2/layout/IconVerticalSolidList"/>
    <dgm:cxn modelId="{4AE7CD9E-5EC9-468A-9D16-64467F08D4BE}" type="presParOf" srcId="{B3A12B70-27B0-4383-A5AF-81A80CCDCBB1}" destId="{6B5D271D-85AC-4F1E-A54C-1B9B21D9BB4F}" srcOrd="0" destOrd="0" presId="urn:microsoft.com/office/officeart/2018/2/layout/IconVerticalSolidList"/>
    <dgm:cxn modelId="{73C46090-C261-484F-B1B4-E608767F257D}" type="presParOf" srcId="{B3A12B70-27B0-4383-A5AF-81A80CCDCBB1}" destId="{000DA6EE-2BB1-42D6-8300-83F2A476428C}" srcOrd="1" destOrd="0" presId="urn:microsoft.com/office/officeart/2018/2/layout/IconVerticalSolidList"/>
    <dgm:cxn modelId="{F3D74F50-D99D-4538-BE43-D63135721EE4}" type="presParOf" srcId="{B3A12B70-27B0-4383-A5AF-81A80CCDCBB1}" destId="{6B0E4D96-1973-4ABD-BEA3-01476BB6FD04}" srcOrd="2" destOrd="0" presId="urn:microsoft.com/office/officeart/2018/2/layout/IconVerticalSolidList"/>
    <dgm:cxn modelId="{249C481D-8DFC-41DE-893C-A479DBA60492}" type="presParOf" srcId="{B3A12B70-27B0-4383-A5AF-81A80CCDCBB1}" destId="{F85FCC4C-CCAC-4413-B6C3-00FEA55C87F1}" srcOrd="3" destOrd="0" presId="urn:microsoft.com/office/officeart/2018/2/layout/IconVerticalSolidList"/>
    <dgm:cxn modelId="{0D10E7FE-D227-40A5-8A69-8FD29A3B9C31}" type="presParOf" srcId="{9A325946-F57A-48D7-AE45-957FD04EE3C1}" destId="{701F5C44-6669-40BE-8A46-911A60DA4E27}" srcOrd="5" destOrd="0" presId="urn:microsoft.com/office/officeart/2018/2/layout/IconVerticalSolidList"/>
    <dgm:cxn modelId="{6D0F456A-5316-46B2-B96A-4AA9554D0486}" type="presParOf" srcId="{9A325946-F57A-48D7-AE45-957FD04EE3C1}" destId="{5A036620-B906-41DA-BB74-4D7CCDBFC4B9}" srcOrd="6" destOrd="0" presId="urn:microsoft.com/office/officeart/2018/2/layout/IconVerticalSolidList"/>
    <dgm:cxn modelId="{BF8EF80F-97B1-46C9-8879-2C32DBE629EC}" type="presParOf" srcId="{5A036620-B906-41DA-BB74-4D7CCDBFC4B9}" destId="{203477A8-FB2C-46F5-A0D9-DA88A2515BD4}" srcOrd="0" destOrd="0" presId="urn:microsoft.com/office/officeart/2018/2/layout/IconVerticalSolidList"/>
    <dgm:cxn modelId="{05E6413E-F8FE-4F90-8B65-F15317605A1A}" type="presParOf" srcId="{5A036620-B906-41DA-BB74-4D7CCDBFC4B9}" destId="{6FCBC29D-EF0D-4FB1-9C19-EE292864D96B}" srcOrd="1" destOrd="0" presId="urn:microsoft.com/office/officeart/2018/2/layout/IconVerticalSolidList"/>
    <dgm:cxn modelId="{8E8FD83D-DC26-437D-876C-7E6AD4E22914}" type="presParOf" srcId="{5A036620-B906-41DA-BB74-4D7CCDBFC4B9}" destId="{8C6EEE07-CD9E-4A55-85B4-87673477212F}" srcOrd="2" destOrd="0" presId="urn:microsoft.com/office/officeart/2018/2/layout/IconVerticalSolidList"/>
    <dgm:cxn modelId="{25409A3A-6A25-40B5-ABCC-074DC8371ED3}" type="presParOf" srcId="{5A036620-B906-41DA-BB74-4D7CCDBFC4B9}" destId="{395BBFA0-4BFD-4F0F-BCD7-778558C986B0}" srcOrd="3" destOrd="0" presId="urn:microsoft.com/office/officeart/2018/2/layout/IconVerticalSolidList"/>
    <dgm:cxn modelId="{F856BF6F-DD07-46F6-9E31-E98925931D8F}" type="presParOf" srcId="{5A036620-B906-41DA-BB74-4D7CCDBFC4B9}" destId="{91BBC7BF-EDD3-472D-AE13-16A76075818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0811108-B82B-496C-BA7E-B159DD41802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59E55A2-65BD-41BF-8786-67A7F85C95B4}">
      <dgm:prSet/>
      <dgm:spPr/>
      <dgm:t>
        <a:bodyPr/>
        <a:lstStyle/>
        <a:p>
          <a:r>
            <a:rPr lang="en-US"/>
            <a:t>The </a:t>
          </a:r>
          <a:r>
            <a:rPr lang="en-US" b="1"/>
            <a:t>JSP request</a:t>
          </a:r>
          <a:r>
            <a:rPr lang="en-US"/>
            <a:t> is an implicit object of type HttpServletRequest.</a:t>
          </a:r>
        </a:p>
      </dgm:t>
    </dgm:pt>
    <dgm:pt modelId="{1F271628-8C61-42AF-B8C7-3778FAB2BD7E}" type="parTrans" cxnId="{0F096B5D-8F47-4C6C-9387-B3897DD21D1A}">
      <dgm:prSet/>
      <dgm:spPr/>
      <dgm:t>
        <a:bodyPr/>
        <a:lstStyle/>
        <a:p>
          <a:endParaRPr lang="en-US"/>
        </a:p>
      </dgm:t>
    </dgm:pt>
    <dgm:pt modelId="{9BB26CD2-E963-4689-80B8-8C378C182B7F}" type="sibTrans" cxnId="{0F096B5D-8F47-4C6C-9387-B3897DD21D1A}">
      <dgm:prSet/>
      <dgm:spPr/>
      <dgm:t>
        <a:bodyPr/>
        <a:lstStyle/>
        <a:p>
          <a:endParaRPr lang="en-US"/>
        </a:p>
      </dgm:t>
    </dgm:pt>
    <dgm:pt modelId="{CE4AF061-756F-4FEB-81D6-ED13E6ADAAF8}">
      <dgm:prSet/>
      <dgm:spPr/>
      <dgm:t>
        <a:bodyPr/>
        <a:lstStyle/>
        <a:p>
          <a:r>
            <a:rPr lang="en-US"/>
            <a:t>created for each jsp request by the web container.</a:t>
          </a:r>
        </a:p>
      </dgm:t>
    </dgm:pt>
    <dgm:pt modelId="{4ADD0B35-5239-41DA-923C-838B33955F31}" type="parTrans" cxnId="{0748E2A4-CCD2-49B1-8B1C-3B642C755E4B}">
      <dgm:prSet/>
      <dgm:spPr/>
      <dgm:t>
        <a:bodyPr/>
        <a:lstStyle/>
        <a:p>
          <a:endParaRPr lang="en-US"/>
        </a:p>
      </dgm:t>
    </dgm:pt>
    <dgm:pt modelId="{A57169DC-F7DF-4D64-9CCE-1765860D517E}" type="sibTrans" cxnId="{0748E2A4-CCD2-49B1-8B1C-3B642C755E4B}">
      <dgm:prSet/>
      <dgm:spPr/>
      <dgm:t>
        <a:bodyPr/>
        <a:lstStyle/>
        <a:p>
          <a:endParaRPr lang="en-US"/>
        </a:p>
      </dgm:t>
    </dgm:pt>
    <dgm:pt modelId="{93964A22-6091-485B-8ADA-97C4E28E9C3D}">
      <dgm:prSet/>
      <dgm:spPr/>
      <dgm:t>
        <a:bodyPr/>
        <a:lstStyle/>
        <a:p>
          <a:r>
            <a:rPr lang="en-US"/>
            <a:t>It can be used to get request information such as parameter, header information, remote address, server name, server port, content type, character encoding etc.</a:t>
          </a:r>
        </a:p>
      </dgm:t>
    </dgm:pt>
    <dgm:pt modelId="{291F5807-3133-43D8-8409-FF3ED644CA70}" type="parTrans" cxnId="{97B20368-7D16-4356-9C85-3152DC98B413}">
      <dgm:prSet/>
      <dgm:spPr/>
      <dgm:t>
        <a:bodyPr/>
        <a:lstStyle/>
        <a:p>
          <a:endParaRPr lang="en-US"/>
        </a:p>
      </dgm:t>
    </dgm:pt>
    <dgm:pt modelId="{616E0DC8-C27A-4C82-82CF-9323125B21E8}" type="sibTrans" cxnId="{97B20368-7D16-4356-9C85-3152DC98B413}">
      <dgm:prSet/>
      <dgm:spPr/>
      <dgm:t>
        <a:bodyPr/>
        <a:lstStyle/>
        <a:p>
          <a:endParaRPr lang="en-US"/>
        </a:p>
      </dgm:t>
    </dgm:pt>
    <dgm:pt modelId="{79D5598D-1D4B-4013-A023-CF9209E9A1DD}">
      <dgm:prSet/>
      <dgm:spPr/>
      <dgm:t>
        <a:bodyPr/>
        <a:lstStyle/>
        <a:p>
          <a:r>
            <a:rPr lang="en-US"/>
            <a:t>It can also be used to set, get and remove attributes from the jsp request scope.</a:t>
          </a:r>
        </a:p>
      </dgm:t>
    </dgm:pt>
    <dgm:pt modelId="{16806A07-E6AB-4484-AFE9-EB8C5307186E}" type="parTrans" cxnId="{CB6690C5-E047-434C-8ECB-B02545DEFE52}">
      <dgm:prSet/>
      <dgm:spPr/>
      <dgm:t>
        <a:bodyPr/>
        <a:lstStyle/>
        <a:p>
          <a:endParaRPr lang="en-US"/>
        </a:p>
      </dgm:t>
    </dgm:pt>
    <dgm:pt modelId="{85F2A684-6EF3-411C-9C38-9B1F4A9A7173}" type="sibTrans" cxnId="{CB6690C5-E047-434C-8ECB-B02545DEFE52}">
      <dgm:prSet/>
      <dgm:spPr/>
      <dgm:t>
        <a:bodyPr/>
        <a:lstStyle/>
        <a:p>
          <a:endParaRPr lang="en-US"/>
        </a:p>
      </dgm:t>
    </dgm:pt>
    <dgm:pt modelId="{9196F225-9511-42D7-B8C0-D27DC62B08B8}" type="pres">
      <dgm:prSet presAssocID="{80811108-B82B-496C-BA7E-B159DD418021}" presName="root" presStyleCnt="0">
        <dgm:presLayoutVars>
          <dgm:dir/>
          <dgm:resizeHandles val="exact"/>
        </dgm:presLayoutVars>
      </dgm:prSet>
      <dgm:spPr/>
    </dgm:pt>
    <dgm:pt modelId="{29D74AB8-2DE5-4E16-BFED-12925F49A651}" type="pres">
      <dgm:prSet presAssocID="{859E55A2-65BD-41BF-8786-67A7F85C95B4}" presName="compNode" presStyleCnt="0"/>
      <dgm:spPr/>
    </dgm:pt>
    <dgm:pt modelId="{C4101DFE-7DCE-478C-B1DF-264D91179916}" type="pres">
      <dgm:prSet presAssocID="{859E55A2-65BD-41BF-8786-67A7F85C95B4}" presName="bgRect" presStyleLbl="bgShp" presStyleIdx="0" presStyleCnt="4"/>
      <dgm:spPr/>
    </dgm:pt>
    <dgm:pt modelId="{5F6B41E7-2F47-4431-A075-08BFA56BDAC2}" type="pres">
      <dgm:prSet presAssocID="{859E55A2-65BD-41BF-8786-67A7F85C95B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BA211FF8-624E-4875-BA50-B4D5BC172E95}" type="pres">
      <dgm:prSet presAssocID="{859E55A2-65BD-41BF-8786-67A7F85C95B4}" presName="spaceRect" presStyleCnt="0"/>
      <dgm:spPr/>
    </dgm:pt>
    <dgm:pt modelId="{143BD206-F162-4F43-BBEA-8BACBEA5256D}" type="pres">
      <dgm:prSet presAssocID="{859E55A2-65BD-41BF-8786-67A7F85C95B4}" presName="parTx" presStyleLbl="revTx" presStyleIdx="0" presStyleCnt="4">
        <dgm:presLayoutVars>
          <dgm:chMax val="0"/>
          <dgm:chPref val="0"/>
        </dgm:presLayoutVars>
      </dgm:prSet>
      <dgm:spPr/>
    </dgm:pt>
    <dgm:pt modelId="{CFF13196-47D7-4F33-B5DE-39D0F065FA7D}" type="pres">
      <dgm:prSet presAssocID="{9BB26CD2-E963-4689-80B8-8C378C182B7F}" presName="sibTrans" presStyleCnt="0"/>
      <dgm:spPr/>
    </dgm:pt>
    <dgm:pt modelId="{15DD1884-7521-4F63-8093-BF3A855BE6C3}" type="pres">
      <dgm:prSet presAssocID="{CE4AF061-756F-4FEB-81D6-ED13E6ADAAF8}" presName="compNode" presStyleCnt="0"/>
      <dgm:spPr/>
    </dgm:pt>
    <dgm:pt modelId="{E0461744-6C5C-4DB2-A56F-35095AAD0576}" type="pres">
      <dgm:prSet presAssocID="{CE4AF061-756F-4FEB-81D6-ED13E6ADAAF8}" presName="bgRect" presStyleLbl="bgShp" presStyleIdx="1" presStyleCnt="4"/>
      <dgm:spPr/>
    </dgm:pt>
    <dgm:pt modelId="{8ABE09BE-ABF7-490A-A5CE-B5ECDB0BE378}" type="pres">
      <dgm:prSet presAssocID="{CE4AF061-756F-4FEB-81D6-ED13E6ADAA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3D4D6EEB-E538-4770-8222-94EB32FF4020}" type="pres">
      <dgm:prSet presAssocID="{CE4AF061-756F-4FEB-81D6-ED13E6ADAAF8}" presName="spaceRect" presStyleCnt="0"/>
      <dgm:spPr/>
    </dgm:pt>
    <dgm:pt modelId="{6524C55C-F5ED-4D9F-B5D7-ACBD36D23E43}" type="pres">
      <dgm:prSet presAssocID="{CE4AF061-756F-4FEB-81D6-ED13E6ADAAF8}" presName="parTx" presStyleLbl="revTx" presStyleIdx="1" presStyleCnt="4">
        <dgm:presLayoutVars>
          <dgm:chMax val="0"/>
          <dgm:chPref val="0"/>
        </dgm:presLayoutVars>
      </dgm:prSet>
      <dgm:spPr/>
    </dgm:pt>
    <dgm:pt modelId="{F0EEF1C8-06F3-49B3-839C-CB8D106F65EC}" type="pres">
      <dgm:prSet presAssocID="{A57169DC-F7DF-4D64-9CCE-1765860D517E}" presName="sibTrans" presStyleCnt="0"/>
      <dgm:spPr/>
    </dgm:pt>
    <dgm:pt modelId="{53677302-766A-4051-AC80-C935A7189012}" type="pres">
      <dgm:prSet presAssocID="{93964A22-6091-485B-8ADA-97C4E28E9C3D}" presName="compNode" presStyleCnt="0"/>
      <dgm:spPr/>
    </dgm:pt>
    <dgm:pt modelId="{3EEFE121-69A1-402B-896D-39EB37F8A383}" type="pres">
      <dgm:prSet presAssocID="{93964A22-6091-485B-8ADA-97C4E28E9C3D}" presName="bgRect" presStyleLbl="bgShp" presStyleIdx="2" presStyleCnt="4"/>
      <dgm:spPr/>
    </dgm:pt>
    <dgm:pt modelId="{A68234C5-425E-4675-B146-1EAC88091A13}" type="pres">
      <dgm:prSet presAssocID="{93964A22-6091-485B-8ADA-97C4E28E9C3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connected"/>
        </a:ext>
      </dgm:extLst>
    </dgm:pt>
    <dgm:pt modelId="{DDECF41F-D96B-4FD7-AA86-82FED85E7B03}" type="pres">
      <dgm:prSet presAssocID="{93964A22-6091-485B-8ADA-97C4E28E9C3D}" presName="spaceRect" presStyleCnt="0"/>
      <dgm:spPr/>
    </dgm:pt>
    <dgm:pt modelId="{8FCACCEB-7F4F-4046-84CE-726EB47EE96D}" type="pres">
      <dgm:prSet presAssocID="{93964A22-6091-485B-8ADA-97C4E28E9C3D}" presName="parTx" presStyleLbl="revTx" presStyleIdx="2" presStyleCnt="4">
        <dgm:presLayoutVars>
          <dgm:chMax val="0"/>
          <dgm:chPref val="0"/>
        </dgm:presLayoutVars>
      </dgm:prSet>
      <dgm:spPr/>
    </dgm:pt>
    <dgm:pt modelId="{A31123DF-6B1F-4B63-AFFB-32E66BFCE939}" type="pres">
      <dgm:prSet presAssocID="{616E0DC8-C27A-4C82-82CF-9323125B21E8}" presName="sibTrans" presStyleCnt="0"/>
      <dgm:spPr/>
    </dgm:pt>
    <dgm:pt modelId="{578510D2-F336-41D8-A282-43F75580A849}" type="pres">
      <dgm:prSet presAssocID="{79D5598D-1D4B-4013-A023-CF9209E9A1DD}" presName="compNode" presStyleCnt="0"/>
      <dgm:spPr/>
    </dgm:pt>
    <dgm:pt modelId="{CABCF966-54E0-4C16-A10E-6789B870824E}" type="pres">
      <dgm:prSet presAssocID="{79D5598D-1D4B-4013-A023-CF9209E9A1DD}" presName="bgRect" presStyleLbl="bgShp" presStyleIdx="3" presStyleCnt="4"/>
      <dgm:spPr/>
    </dgm:pt>
    <dgm:pt modelId="{EB28CC80-D744-4AEE-83B3-1A33A0EB11EF}" type="pres">
      <dgm:prSet presAssocID="{79D5598D-1D4B-4013-A023-CF9209E9A1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1EFD2545-C85B-4CA1-ACD4-E523B0CE6D5F}" type="pres">
      <dgm:prSet presAssocID="{79D5598D-1D4B-4013-A023-CF9209E9A1DD}" presName="spaceRect" presStyleCnt="0"/>
      <dgm:spPr/>
    </dgm:pt>
    <dgm:pt modelId="{A782E0CC-D91E-4130-9305-8982076380D2}" type="pres">
      <dgm:prSet presAssocID="{79D5598D-1D4B-4013-A023-CF9209E9A1DD}" presName="parTx" presStyleLbl="revTx" presStyleIdx="3" presStyleCnt="4">
        <dgm:presLayoutVars>
          <dgm:chMax val="0"/>
          <dgm:chPref val="0"/>
        </dgm:presLayoutVars>
      </dgm:prSet>
      <dgm:spPr/>
    </dgm:pt>
  </dgm:ptLst>
  <dgm:cxnLst>
    <dgm:cxn modelId="{0F096B5D-8F47-4C6C-9387-B3897DD21D1A}" srcId="{80811108-B82B-496C-BA7E-B159DD418021}" destId="{859E55A2-65BD-41BF-8786-67A7F85C95B4}" srcOrd="0" destOrd="0" parTransId="{1F271628-8C61-42AF-B8C7-3778FAB2BD7E}" sibTransId="{9BB26CD2-E963-4689-80B8-8C378C182B7F}"/>
    <dgm:cxn modelId="{97B20368-7D16-4356-9C85-3152DC98B413}" srcId="{80811108-B82B-496C-BA7E-B159DD418021}" destId="{93964A22-6091-485B-8ADA-97C4E28E9C3D}" srcOrd="2" destOrd="0" parTransId="{291F5807-3133-43D8-8409-FF3ED644CA70}" sibTransId="{616E0DC8-C27A-4C82-82CF-9323125B21E8}"/>
    <dgm:cxn modelId="{B265FC7D-6246-4BDE-AECD-C7B757B6F699}" type="presOf" srcId="{CE4AF061-756F-4FEB-81D6-ED13E6ADAAF8}" destId="{6524C55C-F5ED-4D9F-B5D7-ACBD36D23E43}" srcOrd="0" destOrd="0" presId="urn:microsoft.com/office/officeart/2018/2/layout/IconVerticalSolidList"/>
    <dgm:cxn modelId="{18360C7E-A07A-4A7A-A1B6-908B8B730D75}" type="presOf" srcId="{79D5598D-1D4B-4013-A023-CF9209E9A1DD}" destId="{A782E0CC-D91E-4130-9305-8982076380D2}" srcOrd="0" destOrd="0" presId="urn:microsoft.com/office/officeart/2018/2/layout/IconVerticalSolidList"/>
    <dgm:cxn modelId="{0748E2A4-CCD2-49B1-8B1C-3B642C755E4B}" srcId="{80811108-B82B-496C-BA7E-B159DD418021}" destId="{CE4AF061-756F-4FEB-81D6-ED13E6ADAAF8}" srcOrd="1" destOrd="0" parTransId="{4ADD0B35-5239-41DA-923C-838B33955F31}" sibTransId="{A57169DC-F7DF-4D64-9CCE-1765860D517E}"/>
    <dgm:cxn modelId="{A137D8C2-E45E-4631-AFF3-618CD9746CCA}" type="presOf" srcId="{859E55A2-65BD-41BF-8786-67A7F85C95B4}" destId="{143BD206-F162-4F43-BBEA-8BACBEA5256D}" srcOrd="0" destOrd="0" presId="urn:microsoft.com/office/officeart/2018/2/layout/IconVerticalSolidList"/>
    <dgm:cxn modelId="{CB6690C5-E047-434C-8ECB-B02545DEFE52}" srcId="{80811108-B82B-496C-BA7E-B159DD418021}" destId="{79D5598D-1D4B-4013-A023-CF9209E9A1DD}" srcOrd="3" destOrd="0" parTransId="{16806A07-E6AB-4484-AFE9-EB8C5307186E}" sibTransId="{85F2A684-6EF3-411C-9C38-9B1F4A9A7173}"/>
    <dgm:cxn modelId="{9D6425D4-DEA0-4059-9E6F-2F3E799161A3}" type="presOf" srcId="{93964A22-6091-485B-8ADA-97C4E28E9C3D}" destId="{8FCACCEB-7F4F-4046-84CE-726EB47EE96D}" srcOrd="0" destOrd="0" presId="urn:microsoft.com/office/officeart/2018/2/layout/IconVerticalSolidList"/>
    <dgm:cxn modelId="{2645F0F2-4C2B-4B89-9C6F-AA74A0FFD0CB}" type="presOf" srcId="{80811108-B82B-496C-BA7E-B159DD418021}" destId="{9196F225-9511-42D7-B8C0-D27DC62B08B8}" srcOrd="0" destOrd="0" presId="urn:microsoft.com/office/officeart/2018/2/layout/IconVerticalSolidList"/>
    <dgm:cxn modelId="{5FFCDD15-F8EC-4C79-B88F-D4C30A521AFE}" type="presParOf" srcId="{9196F225-9511-42D7-B8C0-D27DC62B08B8}" destId="{29D74AB8-2DE5-4E16-BFED-12925F49A651}" srcOrd="0" destOrd="0" presId="urn:microsoft.com/office/officeart/2018/2/layout/IconVerticalSolidList"/>
    <dgm:cxn modelId="{51DCF37F-7EE0-4350-8C62-3F936924A87C}" type="presParOf" srcId="{29D74AB8-2DE5-4E16-BFED-12925F49A651}" destId="{C4101DFE-7DCE-478C-B1DF-264D91179916}" srcOrd="0" destOrd="0" presId="urn:microsoft.com/office/officeart/2018/2/layout/IconVerticalSolidList"/>
    <dgm:cxn modelId="{D1CF0885-8882-43E0-BC2A-CD8D56C588AA}" type="presParOf" srcId="{29D74AB8-2DE5-4E16-BFED-12925F49A651}" destId="{5F6B41E7-2F47-4431-A075-08BFA56BDAC2}" srcOrd="1" destOrd="0" presId="urn:microsoft.com/office/officeart/2018/2/layout/IconVerticalSolidList"/>
    <dgm:cxn modelId="{13DA7AF8-FFE9-482D-B313-392519B74DAF}" type="presParOf" srcId="{29D74AB8-2DE5-4E16-BFED-12925F49A651}" destId="{BA211FF8-624E-4875-BA50-B4D5BC172E95}" srcOrd="2" destOrd="0" presId="urn:microsoft.com/office/officeart/2018/2/layout/IconVerticalSolidList"/>
    <dgm:cxn modelId="{94DDAF51-645B-41ED-9E90-CF1656B9C7CF}" type="presParOf" srcId="{29D74AB8-2DE5-4E16-BFED-12925F49A651}" destId="{143BD206-F162-4F43-BBEA-8BACBEA5256D}" srcOrd="3" destOrd="0" presId="urn:microsoft.com/office/officeart/2018/2/layout/IconVerticalSolidList"/>
    <dgm:cxn modelId="{ADC25D09-A9F5-4D32-8366-AA724C4FE63B}" type="presParOf" srcId="{9196F225-9511-42D7-B8C0-D27DC62B08B8}" destId="{CFF13196-47D7-4F33-B5DE-39D0F065FA7D}" srcOrd="1" destOrd="0" presId="urn:microsoft.com/office/officeart/2018/2/layout/IconVerticalSolidList"/>
    <dgm:cxn modelId="{E56AFCD2-A32B-42E4-BD19-5E00B7F26EDB}" type="presParOf" srcId="{9196F225-9511-42D7-B8C0-D27DC62B08B8}" destId="{15DD1884-7521-4F63-8093-BF3A855BE6C3}" srcOrd="2" destOrd="0" presId="urn:microsoft.com/office/officeart/2018/2/layout/IconVerticalSolidList"/>
    <dgm:cxn modelId="{4BA4B747-F365-4B49-865F-D148757E1C6B}" type="presParOf" srcId="{15DD1884-7521-4F63-8093-BF3A855BE6C3}" destId="{E0461744-6C5C-4DB2-A56F-35095AAD0576}" srcOrd="0" destOrd="0" presId="urn:microsoft.com/office/officeart/2018/2/layout/IconVerticalSolidList"/>
    <dgm:cxn modelId="{19FBFB16-0CDF-4C4E-9A2E-C5B5135BFCAB}" type="presParOf" srcId="{15DD1884-7521-4F63-8093-BF3A855BE6C3}" destId="{8ABE09BE-ABF7-490A-A5CE-B5ECDB0BE378}" srcOrd="1" destOrd="0" presId="urn:microsoft.com/office/officeart/2018/2/layout/IconVerticalSolidList"/>
    <dgm:cxn modelId="{782B43C7-AA1B-4073-A5BE-30C6078F6A9A}" type="presParOf" srcId="{15DD1884-7521-4F63-8093-BF3A855BE6C3}" destId="{3D4D6EEB-E538-4770-8222-94EB32FF4020}" srcOrd="2" destOrd="0" presId="urn:microsoft.com/office/officeart/2018/2/layout/IconVerticalSolidList"/>
    <dgm:cxn modelId="{48BACA36-1209-45BD-B780-65C700864EE5}" type="presParOf" srcId="{15DD1884-7521-4F63-8093-BF3A855BE6C3}" destId="{6524C55C-F5ED-4D9F-B5D7-ACBD36D23E43}" srcOrd="3" destOrd="0" presId="urn:microsoft.com/office/officeart/2018/2/layout/IconVerticalSolidList"/>
    <dgm:cxn modelId="{0146CACB-223F-48A2-B61A-878451914A09}" type="presParOf" srcId="{9196F225-9511-42D7-B8C0-D27DC62B08B8}" destId="{F0EEF1C8-06F3-49B3-839C-CB8D106F65EC}" srcOrd="3" destOrd="0" presId="urn:microsoft.com/office/officeart/2018/2/layout/IconVerticalSolidList"/>
    <dgm:cxn modelId="{05DD5CF4-791A-49CD-8A71-9AF941C9D4BB}" type="presParOf" srcId="{9196F225-9511-42D7-B8C0-D27DC62B08B8}" destId="{53677302-766A-4051-AC80-C935A7189012}" srcOrd="4" destOrd="0" presId="urn:microsoft.com/office/officeart/2018/2/layout/IconVerticalSolidList"/>
    <dgm:cxn modelId="{DE6B4E51-4BCB-4377-8D72-05B75354C562}" type="presParOf" srcId="{53677302-766A-4051-AC80-C935A7189012}" destId="{3EEFE121-69A1-402B-896D-39EB37F8A383}" srcOrd="0" destOrd="0" presId="urn:microsoft.com/office/officeart/2018/2/layout/IconVerticalSolidList"/>
    <dgm:cxn modelId="{9D7E2DF6-C0F2-4208-B595-B60B92499E23}" type="presParOf" srcId="{53677302-766A-4051-AC80-C935A7189012}" destId="{A68234C5-425E-4675-B146-1EAC88091A13}" srcOrd="1" destOrd="0" presId="urn:microsoft.com/office/officeart/2018/2/layout/IconVerticalSolidList"/>
    <dgm:cxn modelId="{54472A70-D949-420A-BC4C-98D9E13A65D7}" type="presParOf" srcId="{53677302-766A-4051-AC80-C935A7189012}" destId="{DDECF41F-D96B-4FD7-AA86-82FED85E7B03}" srcOrd="2" destOrd="0" presId="urn:microsoft.com/office/officeart/2018/2/layout/IconVerticalSolidList"/>
    <dgm:cxn modelId="{D0271130-7FFF-4B9B-AB89-11FFBD82254B}" type="presParOf" srcId="{53677302-766A-4051-AC80-C935A7189012}" destId="{8FCACCEB-7F4F-4046-84CE-726EB47EE96D}" srcOrd="3" destOrd="0" presId="urn:microsoft.com/office/officeart/2018/2/layout/IconVerticalSolidList"/>
    <dgm:cxn modelId="{E5EE9054-9C65-4AB0-94E4-A5C2993BFCFC}" type="presParOf" srcId="{9196F225-9511-42D7-B8C0-D27DC62B08B8}" destId="{A31123DF-6B1F-4B63-AFFB-32E66BFCE939}" srcOrd="5" destOrd="0" presId="urn:microsoft.com/office/officeart/2018/2/layout/IconVerticalSolidList"/>
    <dgm:cxn modelId="{CB7B5944-3766-43D3-952B-CBC975365456}" type="presParOf" srcId="{9196F225-9511-42D7-B8C0-D27DC62B08B8}" destId="{578510D2-F336-41D8-A282-43F75580A849}" srcOrd="6" destOrd="0" presId="urn:microsoft.com/office/officeart/2018/2/layout/IconVerticalSolidList"/>
    <dgm:cxn modelId="{C76605D9-BA40-4E83-B04C-A20B6B860CF7}" type="presParOf" srcId="{578510D2-F336-41D8-A282-43F75580A849}" destId="{CABCF966-54E0-4C16-A10E-6789B870824E}" srcOrd="0" destOrd="0" presId="urn:microsoft.com/office/officeart/2018/2/layout/IconVerticalSolidList"/>
    <dgm:cxn modelId="{4C9E861E-DB8D-4B84-AE82-56B9288E9310}" type="presParOf" srcId="{578510D2-F336-41D8-A282-43F75580A849}" destId="{EB28CC80-D744-4AEE-83B3-1A33A0EB11EF}" srcOrd="1" destOrd="0" presId="urn:microsoft.com/office/officeart/2018/2/layout/IconVerticalSolidList"/>
    <dgm:cxn modelId="{C536CBB1-680B-4844-9A89-A6A977404D06}" type="presParOf" srcId="{578510D2-F336-41D8-A282-43F75580A849}" destId="{1EFD2545-C85B-4CA1-ACD4-E523B0CE6D5F}" srcOrd="2" destOrd="0" presId="urn:microsoft.com/office/officeart/2018/2/layout/IconVerticalSolidList"/>
    <dgm:cxn modelId="{6A029B40-A363-4AC5-B564-58DA1981D70C}" type="presParOf" srcId="{578510D2-F336-41D8-A282-43F75580A849}" destId="{A782E0CC-D91E-4130-9305-8982076380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05EB63-1272-4955-BF38-38B7EECCE44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305C8C-82F7-42D1-9839-6098E78BE3A5}">
      <dgm:prSet/>
      <dgm:spPr/>
      <dgm:t>
        <a:bodyPr/>
        <a:lstStyle/>
        <a:p>
          <a:pPr>
            <a:lnSpc>
              <a:spcPct val="100000"/>
            </a:lnSpc>
          </a:pPr>
          <a:r>
            <a:rPr lang="en-US"/>
            <a:t>In JSP, config is an implicit object of type </a:t>
          </a:r>
          <a:r>
            <a:rPr lang="en-US" i="1"/>
            <a:t>ServletConfig</a:t>
          </a:r>
          <a:r>
            <a:rPr lang="en-US"/>
            <a:t>.</a:t>
          </a:r>
        </a:p>
      </dgm:t>
    </dgm:pt>
    <dgm:pt modelId="{5CDDBDEF-6C99-42C7-9811-43A9960B5BFA}" type="parTrans" cxnId="{336709F6-C1B1-4CB0-BD29-D15B66D5A7DA}">
      <dgm:prSet/>
      <dgm:spPr/>
      <dgm:t>
        <a:bodyPr/>
        <a:lstStyle/>
        <a:p>
          <a:endParaRPr lang="en-US"/>
        </a:p>
      </dgm:t>
    </dgm:pt>
    <dgm:pt modelId="{03C7CB32-F9C2-4941-BE61-826638673F65}" type="sibTrans" cxnId="{336709F6-C1B1-4CB0-BD29-D15B66D5A7DA}">
      <dgm:prSet/>
      <dgm:spPr/>
      <dgm:t>
        <a:bodyPr/>
        <a:lstStyle/>
        <a:p>
          <a:endParaRPr lang="en-US"/>
        </a:p>
      </dgm:t>
    </dgm:pt>
    <dgm:pt modelId="{B302164E-909A-414F-BACD-1A09070CE115}">
      <dgm:prSet/>
      <dgm:spPr/>
      <dgm:t>
        <a:bodyPr/>
        <a:lstStyle/>
        <a:p>
          <a:pPr>
            <a:lnSpc>
              <a:spcPct val="100000"/>
            </a:lnSpc>
          </a:pPr>
          <a:r>
            <a:rPr lang="en-US"/>
            <a:t>This object can be used to get initialization parameter for a particular JSP page.</a:t>
          </a:r>
        </a:p>
      </dgm:t>
    </dgm:pt>
    <dgm:pt modelId="{8A8AF56D-73AB-446D-B190-85157C928945}" type="parTrans" cxnId="{98353E72-D143-4CA9-85AB-49A499CB1073}">
      <dgm:prSet/>
      <dgm:spPr/>
      <dgm:t>
        <a:bodyPr/>
        <a:lstStyle/>
        <a:p>
          <a:endParaRPr lang="en-US"/>
        </a:p>
      </dgm:t>
    </dgm:pt>
    <dgm:pt modelId="{90D10BB9-91F9-400C-9A57-CD7BF8A50E48}" type="sibTrans" cxnId="{98353E72-D143-4CA9-85AB-49A499CB1073}">
      <dgm:prSet/>
      <dgm:spPr/>
      <dgm:t>
        <a:bodyPr/>
        <a:lstStyle/>
        <a:p>
          <a:endParaRPr lang="en-US"/>
        </a:p>
      </dgm:t>
    </dgm:pt>
    <dgm:pt modelId="{48C975CD-122A-451C-9BE3-F4710C022E76}">
      <dgm:prSet/>
      <dgm:spPr/>
      <dgm:t>
        <a:bodyPr/>
        <a:lstStyle/>
        <a:p>
          <a:pPr>
            <a:lnSpc>
              <a:spcPct val="100000"/>
            </a:lnSpc>
          </a:pPr>
          <a:r>
            <a:rPr lang="en-US"/>
            <a:t>The config object is created by the web container for each jsp page. </a:t>
          </a:r>
        </a:p>
      </dgm:t>
    </dgm:pt>
    <dgm:pt modelId="{3132D5D5-C61F-46C5-857C-427F96309BD9}" type="parTrans" cxnId="{3480E38A-16C5-49FA-8A97-C4D10DE67D74}">
      <dgm:prSet/>
      <dgm:spPr/>
      <dgm:t>
        <a:bodyPr/>
        <a:lstStyle/>
        <a:p>
          <a:endParaRPr lang="en-US"/>
        </a:p>
      </dgm:t>
    </dgm:pt>
    <dgm:pt modelId="{D882A3E3-506F-417E-82EE-67427360133C}" type="sibTrans" cxnId="{3480E38A-16C5-49FA-8A97-C4D10DE67D74}">
      <dgm:prSet/>
      <dgm:spPr/>
      <dgm:t>
        <a:bodyPr/>
        <a:lstStyle/>
        <a:p>
          <a:endParaRPr lang="en-US"/>
        </a:p>
      </dgm:t>
    </dgm:pt>
    <dgm:pt modelId="{C95A9F0B-51BA-4C4F-B5CC-49C7DD123E64}" type="pres">
      <dgm:prSet presAssocID="{4005EB63-1272-4955-BF38-38B7EECCE440}" presName="root" presStyleCnt="0">
        <dgm:presLayoutVars>
          <dgm:dir/>
          <dgm:resizeHandles val="exact"/>
        </dgm:presLayoutVars>
      </dgm:prSet>
      <dgm:spPr/>
    </dgm:pt>
    <dgm:pt modelId="{1934A450-FCC0-414B-B76A-2210DE08979D}" type="pres">
      <dgm:prSet presAssocID="{A9305C8C-82F7-42D1-9839-6098E78BE3A5}" presName="compNode" presStyleCnt="0"/>
      <dgm:spPr/>
    </dgm:pt>
    <dgm:pt modelId="{AD65ACE7-1976-48BF-926A-4D7310718E85}" type="pres">
      <dgm:prSet presAssocID="{A9305C8C-82F7-42D1-9839-6098E78BE3A5}" presName="bgRect" presStyleLbl="bgShp" presStyleIdx="0" presStyleCnt="3"/>
      <dgm:spPr/>
    </dgm:pt>
    <dgm:pt modelId="{8FFE4EB9-1F21-4B4F-A6BA-3088ED32DB12}" type="pres">
      <dgm:prSet presAssocID="{A9305C8C-82F7-42D1-9839-6098E78BE3A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B2EAD5B8-3E86-4F4E-A5E3-1FDED1D8E0B2}" type="pres">
      <dgm:prSet presAssocID="{A9305C8C-82F7-42D1-9839-6098E78BE3A5}" presName="spaceRect" presStyleCnt="0"/>
      <dgm:spPr/>
    </dgm:pt>
    <dgm:pt modelId="{2A692BB4-13BE-4710-A79A-5C3FF393A635}" type="pres">
      <dgm:prSet presAssocID="{A9305C8C-82F7-42D1-9839-6098E78BE3A5}" presName="parTx" presStyleLbl="revTx" presStyleIdx="0" presStyleCnt="3">
        <dgm:presLayoutVars>
          <dgm:chMax val="0"/>
          <dgm:chPref val="0"/>
        </dgm:presLayoutVars>
      </dgm:prSet>
      <dgm:spPr/>
    </dgm:pt>
    <dgm:pt modelId="{1FAFD619-DC8D-4F85-9EA9-80787A885E6F}" type="pres">
      <dgm:prSet presAssocID="{03C7CB32-F9C2-4941-BE61-826638673F65}" presName="sibTrans" presStyleCnt="0"/>
      <dgm:spPr/>
    </dgm:pt>
    <dgm:pt modelId="{44FEC798-6C44-489D-9C05-9B5F42314C34}" type="pres">
      <dgm:prSet presAssocID="{B302164E-909A-414F-BACD-1A09070CE115}" presName="compNode" presStyleCnt="0"/>
      <dgm:spPr/>
    </dgm:pt>
    <dgm:pt modelId="{E0E48DC1-9FA2-4303-A57C-B1CB88294743}" type="pres">
      <dgm:prSet presAssocID="{B302164E-909A-414F-BACD-1A09070CE115}" presName="bgRect" presStyleLbl="bgShp" presStyleIdx="1" presStyleCnt="3"/>
      <dgm:spPr/>
    </dgm:pt>
    <dgm:pt modelId="{2B730C61-8C76-4CCA-BC87-2D73B69A3686}" type="pres">
      <dgm:prSet presAssocID="{B302164E-909A-414F-BACD-1A09070CE11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FFF27AD8-9BF6-4D40-9393-C83C0C34EDFE}" type="pres">
      <dgm:prSet presAssocID="{B302164E-909A-414F-BACD-1A09070CE115}" presName="spaceRect" presStyleCnt="0"/>
      <dgm:spPr/>
    </dgm:pt>
    <dgm:pt modelId="{5B586A36-6F64-4E7B-BAB6-EB2A27C80E40}" type="pres">
      <dgm:prSet presAssocID="{B302164E-909A-414F-BACD-1A09070CE115}" presName="parTx" presStyleLbl="revTx" presStyleIdx="1" presStyleCnt="3">
        <dgm:presLayoutVars>
          <dgm:chMax val="0"/>
          <dgm:chPref val="0"/>
        </dgm:presLayoutVars>
      </dgm:prSet>
      <dgm:spPr/>
    </dgm:pt>
    <dgm:pt modelId="{92762DB8-77A0-445F-B14B-EAA5D4C5D8BA}" type="pres">
      <dgm:prSet presAssocID="{90D10BB9-91F9-400C-9A57-CD7BF8A50E48}" presName="sibTrans" presStyleCnt="0"/>
      <dgm:spPr/>
    </dgm:pt>
    <dgm:pt modelId="{1EB42407-6317-4A34-B159-8F2AA52D495C}" type="pres">
      <dgm:prSet presAssocID="{48C975CD-122A-451C-9BE3-F4710C022E76}" presName="compNode" presStyleCnt="0"/>
      <dgm:spPr/>
    </dgm:pt>
    <dgm:pt modelId="{339B7417-A4DB-4A13-AFA6-7DA2E77D0EC4}" type="pres">
      <dgm:prSet presAssocID="{48C975CD-122A-451C-9BE3-F4710C022E76}" presName="bgRect" presStyleLbl="bgShp" presStyleIdx="2" presStyleCnt="3"/>
      <dgm:spPr/>
    </dgm:pt>
    <dgm:pt modelId="{79D03C82-7E0C-46E3-8A98-EB5F3B45F119}" type="pres">
      <dgm:prSet presAssocID="{48C975CD-122A-451C-9BE3-F4710C022E7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30AD7190-A04A-4A9D-9DB3-97F2AB08FCBC}" type="pres">
      <dgm:prSet presAssocID="{48C975CD-122A-451C-9BE3-F4710C022E76}" presName="spaceRect" presStyleCnt="0"/>
      <dgm:spPr/>
    </dgm:pt>
    <dgm:pt modelId="{3F5E388B-EBF1-4062-90B6-8BCCE6BE6CF4}" type="pres">
      <dgm:prSet presAssocID="{48C975CD-122A-451C-9BE3-F4710C022E76}" presName="parTx" presStyleLbl="revTx" presStyleIdx="2" presStyleCnt="3">
        <dgm:presLayoutVars>
          <dgm:chMax val="0"/>
          <dgm:chPref val="0"/>
        </dgm:presLayoutVars>
      </dgm:prSet>
      <dgm:spPr/>
    </dgm:pt>
  </dgm:ptLst>
  <dgm:cxnLst>
    <dgm:cxn modelId="{A2951D05-5F98-4223-8DE7-E8D8D0E741E8}" type="presOf" srcId="{A9305C8C-82F7-42D1-9839-6098E78BE3A5}" destId="{2A692BB4-13BE-4710-A79A-5C3FF393A635}" srcOrd="0" destOrd="0" presId="urn:microsoft.com/office/officeart/2018/2/layout/IconVerticalSolidList"/>
    <dgm:cxn modelId="{8738153A-A686-4EDE-9064-1D5D1979D72D}" type="presOf" srcId="{48C975CD-122A-451C-9BE3-F4710C022E76}" destId="{3F5E388B-EBF1-4062-90B6-8BCCE6BE6CF4}" srcOrd="0" destOrd="0" presId="urn:microsoft.com/office/officeart/2018/2/layout/IconVerticalSolidList"/>
    <dgm:cxn modelId="{513E925C-7A10-4626-BB4D-2305D7AF806B}" type="presOf" srcId="{B302164E-909A-414F-BACD-1A09070CE115}" destId="{5B586A36-6F64-4E7B-BAB6-EB2A27C80E40}" srcOrd="0" destOrd="0" presId="urn:microsoft.com/office/officeart/2018/2/layout/IconVerticalSolidList"/>
    <dgm:cxn modelId="{98353E72-D143-4CA9-85AB-49A499CB1073}" srcId="{4005EB63-1272-4955-BF38-38B7EECCE440}" destId="{B302164E-909A-414F-BACD-1A09070CE115}" srcOrd="1" destOrd="0" parTransId="{8A8AF56D-73AB-446D-B190-85157C928945}" sibTransId="{90D10BB9-91F9-400C-9A57-CD7BF8A50E48}"/>
    <dgm:cxn modelId="{DE480F86-3795-4FE0-8EB7-4FA403CFAC2C}" type="presOf" srcId="{4005EB63-1272-4955-BF38-38B7EECCE440}" destId="{C95A9F0B-51BA-4C4F-B5CC-49C7DD123E64}" srcOrd="0" destOrd="0" presId="urn:microsoft.com/office/officeart/2018/2/layout/IconVerticalSolidList"/>
    <dgm:cxn modelId="{3480E38A-16C5-49FA-8A97-C4D10DE67D74}" srcId="{4005EB63-1272-4955-BF38-38B7EECCE440}" destId="{48C975CD-122A-451C-9BE3-F4710C022E76}" srcOrd="2" destOrd="0" parTransId="{3132D5D5-C61F-46C5-857C-427F96309BD9}" sibTransId="{D882A3E3-506F-417E-82EE-67427360133C}"/>
    <dgm:cxn modelId="{336709F6-C1B1-4CB0-BD29-D15B66D5A7DA}" srcId="{4005EB63-1272-4955-BF38-38B7EECCE440}" destId="{A9305C8C-82F7-42D1-9839-6098E78BE3A5}" srcOrd="0" destOrd="0" parTransId="{5CDDBDEF-6C99-42C7-9811-43A9960B5BFA}" sibTransId="{03C7CB32-F9C2-4941-BE61-826638673F65}"/>
    <dgm:cxn modelId="{6EE75913-C7CD-4FF3-872A-33456556216B}" type="presParOf" srcId="{C95A9F0B-51BA-4C4F-B5CC-49C7DD123E64}" destId="{1934A450-FCC0-414B-B76A-2210DE08979D}" srcOrd="0" destOrd="0" presId="urn:microsoft.com/office/officeart/2018/2/layout/IconVerticalSolidList"/>
    <dgm:cxn modelId="{46587CE8-4EAE-4043-A244-090FB2B6558B}" type="presParOf" srcId="{1934A450-FCC0-414B-B76A-2210DE08979D}" destId="{AD65ACE7-1976-48BF-926A-4D7310718E85}" srcOrd="0" destOrd="0" presId="urn:microsoft.com/office/officeart/2018/2/layout/IconVerticalSolidList"/>
    <dgm:cxn modelId="{E29E2AE0-952D-4A9C-9511-F3ABA1B27BC9}" type="presParOf" srcId="{1934A450-FCC0-414B-B76A-2210DE08979D}" destId="{8FFE4EB9-1F21-4B4F-A6BA-3088ED32DB12}" srcOrd="1" destOrd="0" presId="urn:microsoft.com/office/officeart/2018/2/layout/IconVerticalSolidList"/>
    <dgm:cxn modelId="{F45348C0-5217-4C34-8320-B07D05846961}" type="presParOf" srcId="{1934A450-FCC0-414B-B76A-2210DE08979D}" destId="{B2EAD5B8-3E86-4F4E-A5E3-1FDED1D8E0B2}" srcOrd="2" destOrd="0" presId="urn:microsoft.com/office/officeart/2018/2/layout/IconVerticalSolidList"/>
    <dgm:cxn modelId="{E948316B-E4C8-49D8-86F4-9E72CEE993AC}" type="presParOf" srcId="{1934A450-FCC0-414B-B76A-2210DE08979D}" destId="{2A692BB4-13BE-4710-A79A-5C3FF393A635}" srcOrd="3" destOrd="0" presId="urn:microsoft.com/office/officeart/2018/2/layout/IconVerticalSolidList"/>
    <dgm:cxn modelId="{703C5C2C-1169-41CB-88D1-7A202217754E}" type="presParOf" srcId="{C95A9F0B-51BA-4C4F-B5CC-49C7DD123E64}" destId="{1FAFD619-DC8D-4F85-9EA9-80787A885E6F}" srcOrd="1" destOrd="0" presId="urn:microsoft.com/office/officeart/2018/2/layout/IconVerticalSolidList"/>
    <dgm:cxn modelId="{2E9DC2E2-E284-4893-905C-1336FBB26A2D}" type="presParOf" srcId="{C95A9F0B-51BA-4C4F-B5CC-49C7DD123E64}" destId="{44FEC798-6C44-489D-9C05-9B5F42314C34}" srcOrd="2" destOrd="0" presId="urn:microsoft.com/office/officeart/2018/2/layout/IconVerticalSolidList"/>
    <dgm:cxn modelId="{271C7D8E-3EE2-4465-ADC8-569ECB23FA67}" type="presParOf" srcId="{44FEC798-6C44-489D-9C05-9B5F42314C34}" destId="{E0E48DC1-9FA2-4303-A57C-B1CB88294743}" srcOrd="0" destOrd="0" presId="urn:microsoft.com/office/officeart/2018/2/layout/IconVerticalSolidList"/>
    <dgm:cxn modelId="{0AD868C8-D206-4145-B582-CCD09F7432F5}" type="presParOf" srcId="{44FEC798-6C44-489D-9C05-9B5F42314C34}" destId="{2B730C61-8C76-4CCA-BC87-2D73B69A3686}" srcOrd="1" destOrd="0" presId="urn:microsoft.com/office/officeart/2018/2/layout/IconVerticalSolidList"/>
    <dgm:cxn modelId="{5984FE2E-A171-4499-9407-2051D70D2B9B}" type="presParOf" srcId="{44FEC798-6C44-489D-9C05-9B5F42314C34}" destId="{FFF27AD8-9BF6-4D40-9393-C83C0C34EDFE}" srcOrd="2" destOrd="0" presId="urn:microsoft.com/office/officeart/2018/2/layout/IconVerticalSolidList"/>
    <dgm:cxn modelId="{79AAF0E0-6F2B-45D4-82D8-2796EDAA85C9}" type="presParOf" srcId="{44FEC798-6C44-489D-9C05-9B5F42314C34}" destId="{5B586A36-6F64-4E7B-BAB6-EB2A27C80E40}" srcOrd="3" destOrd="0" presId="urn:microsoft.com/office/officeart/2018/2/layout/IconVerticalSolidList"/>
    <dgm:cxn modelId="{0FF9E211-E798-4A5B-8ED1-9A058E803941}" type="presParOf" srcId="{C95A9F0B-51BA-4C4F-B5CC-49C7DD123E64}" destId="{92762DB8-77A0-445F-B14B-EAA5D4C5D8BA}" srcOrd="3" destOrd="0" presId="urn:microsoft.com/office/officeart/2018/2/layout/IconVerticalSolidList"/>
    <dgm:cxn modelId="{093DFBA3-9682-49DE-8337-F93125B0CECE}" type="presParOf" srcId="{C95A9F0B-51BA-4C4F-B5CC-49C7DD123E64}" destId="{1EB42407-6317-4A34-B159-8F2AA52D495C}" srcOrd="4" destOrd="0" presId="urn:microsoft.com/office/officeart/2018/2/layout/IconVerticalSolidList"/>
    <dgm:cxn modelId="{6B129C19-98C9-456A-8B0E-D07C23F2E555}" type="presParOf" srcId="{1EB42407-6317-4A34-B159-8F2AA52D495C}" destId="{339B7417-A4DB-4A13-AFA6-7DA2E77D0EC4}" srcOrd="0" destOrd="0" presId="urn:microsoft.com/office/officeart/2018/2/layout/IconVerticalSolidList"/>
    <dgm:cxn modelId="{B5533F18-953A-47D2-A9BB-B63D42E74804}" type="presParOf" srcId="{1EB42407-6317-4A34-B159-8F2AA52D495C}" destId="{79D03C82-7E0C-46E3-8A98-EB5F3B45F119}" srcOrd="1" destOrd="0" presId="urn:microsoft.com/office/officeart/2018/2/layout/IconVerticalSolidList"/>
    <dgm:cxn modelId="{1B677D10-25E7-4E4B-8BE8-4B6FDA958D23}" type="presParOf" srcId="{1EB42407-6317-4A34-B159-8F2AA52D495C}" destId="{30AD7190-A04A-4A9D-9DB3-97F2AB08FCBC}" srcOrd="2" destOrd="0" presId="urn:microsoft.com/office/officeart/2018/2/layout/IconVerticalSolidList"/>
    <dgm:cxn modelId="{B6736BF6-DCD6-4F7E-8B37-B0FEF204E3B7}" type="presParOf" srcId="{1EB42407-6317-4A34-B159-8F2AA52D495C}" destId="{3F5E388B-EBF1-4062-90B6-8BCCE6BE6C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A52D92F-EE83-4897-B17E-D4B52085F96A}"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16DD47-A557-4C47-93F9-FBC201B3BAB2}">
      <dgm:prSet/>
      <dgm:spPr/>
      <dgm:t>
        <a:bodyPr/>
        <a:lstStyle/>
        <a:p>
          <a:r>
            <a:rPr lang="en-US"/>
            <a:t>In JSP, session is an implicit object of type HttpSession.</a:t>
          </a:r>
        </a:p>
      </dgm:t>
    </dgm:pt>
    <dgm:pt modelId="{D323E300-426D-40DD-9679-18D3F42137F5}" type="parTrans" cxnId="{51FC6CE1-1085-46F1-A92D-8A7B6E0770FC}">
      <dgm:prSet/>
      <dgm:spPr/>
      <dgm:t>
        <a:bodyPr/>
        <a:lstStyle/>
        <a:p>
          <a:endParaRPr lang="en-US"/>
        </a:p>
      </dgm:t>
    </dgm:pt>
    <dgm:pt modelId="{BA697CE5-5FA8-4B17-89BB-422080A30750}" type="sibTrans" cxnId="{51FC6CE1-1085-46F1-A92D-8A7B6E0770FC}">
      <dgm:prSet/>
      <dgm:spPr/>
      <dgm:t>
        <a:bodyPr/>
        <a:lstStyle/>
        <a:p>
          <a:endParaRPr lang="en-US"/>
        </a:p>
      </dgm:t>
    </dgm:pt>
    <dgm:pt modelId="{D3AC019D-A5B2-4FEF-998A-67F145FD7495}">
      <dgm:prSet/>
      <dgm:spPr/>
      <dgm:t>
        <a:bodyPr/>
        <a:lstStyle/>
        <a:p>
          <a:r>
            <a:rPr lang="en-US"/>
            <a:t>The Java developer can use this object to set, get or remove attribute or to get session information. </a:t>
          </a:r>
        </a:p>
      </dgm:t>
    </dgm:pt>
    <dgm:pt modelId="{2FD69F06-A222-4E1A-A764-D75D706CDDE8}" type="parTrans" cxnId="{04E65C46-597F-4136-82B3-0DCCA45E15E8}">
      <dgm:prSet/>
      <dgm:spPr/>
      <dgm:t>
        <a:bodyPr/>
        <a:lstStyle/>
        <a:p>
          <a:endParaRPr lang="en-US"/>
        </a:p>
      </dgm:t>
    </dgm:pt>
    <dgm:pt modelId="{30A5FFD4-AA2E-4E65-BFBD-A168F60016C6}" type="sibTrans" cxnId="{04E65C46-597F-4136-82B3-0DCCA45E15E8}">
      <dgm:prSet/>
      <dgm:spPr/>
      <dgm:t>
        <a:bodyPr/>
        <a:lstStyle/>
        <a:p>
          <a:endParaRPr lang="en-US"/>
        </a:p>
      </dgm:t>
    </dgm:pt>
    <dgm:pt modelId="{83DCCF7E-D94F-4D3A-AA76-0186137B6412}" type="pres">
      <dgm:prSet presAssocID="{BA52D92F-EE83-4897-B17E-D4B52085F96A}" presName="root" presStyleCnt="0">
        <dgm:presLayoutVars>
          <dgm:dir/>
          <dgm:resizeHandles val="exact"/>
        </dgm:presLayoutVars>
      </dgm:prSet>
      <dgm:spPr/>
    </dgm:pt>
    <dgm:pt modelId="{E2CA45A7-18CC-4DF1-822A-3C6A819763C7}" type="pres">
      <dgm:prSet presAssocID="{BA52D92F-EE83-4897-B17E-D4B52085F96A}" presName="container" presStyleCnt="0">
        <dgm:presLayoutVars>
          <dgm:dir/>
          <dgm:resizeHandles val="exact"/>
        </dgm:presLayoutVars>
      </dgm:prSet>
      <dgm:spPr/>
    </dgm:pt>
    <dgm:pt modelId="{54D8862F-FDBE-4D53-A030-185C1E4579F3}" type="pres">
      <dgm:prSet presAssocID="{3216DD47-A557-4C47-93F9-FBC201B3BAB2}" presName="compNode" presStyleCnt="0"/>
      <dgm:spPr/>
    </dgm:pt>
    <dgm:pt modelId="{CB924842-27CE-4901-A78F-58B5E8AF51E1}" type="pres">
      <dgm:prSet presAssocID="{3216DD47-A557-4C47-93F9-FBC201B3BAB2}" presName="iconBgRect" presStyleLbl="bgShp" presStyleIdx="0" presStyleCnt="2"/>
      <dgm:spPr/>
    </dgm:pt>
    <dgm:pt modelId="{720C3817-6C70-4A5B-A98D-7AA3D5D26DED}" type="pres">
      <dgm:prSet presAssocID="{3216DD47-A557-4C47-93F9-FBC201B3BAB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658CA0A2-32A8-4871-8322-E5D0094F3ADE}" type="pres">
      <dgm:prSet presAssocID="{3216DD47-A557-4C47-93F9-FBC201B3BAB2}" presName="spaceRect" presStyleCnt="0"/>
      <dgm:spPr/>
    </dgm:pt>
    <dgm:pt modelId="{2633A0D6-0F5D-4129-8C9E-955E4C9A7414}" type="pres">
      <dgm:prSet presAssocID="{3216DD47-A557-4C47-93F9-FBC201B3BAB2}" presName="textRect" presStyleLbl="revTx" presStyleIdx="0" presStyleCnt="2">
        <dgm:presLayoutVars>
          <dgm:chMax val="1"/>
          <dgm:chPref val="1"/>
        </dgm:presLayoutVars>
      </dgm:prSet>
      <dgm:spPr/>
    </dgm:pt>
    <dgm:pt modelId="{D31265B6-B53C-42FC-9A80-D08B566455CB}" type="pres">
      <dgm:prSet presAssocID="{BA697CE5-5FA8-4B17-89BB-422080A30750}" presName="sibTrans" presStyleLbl="sibTrans2D1" presStyleIdx="0" presStyleCnt="0"/>
      <dgm:spPr/>
    </dgm:pt>
    <dgm:pt modelId="{2FCEA300-E0AB-4814-AD20-C88EA21E323A}" type="pres">
      <dgm:prSet presAssocID="{D3AC019D-A5B2-4FEF-998A-67F145FD7495}" presName="compNode" presStyleCnt="0"/>
      <dgm:spPr/>
    </dgm:pt>
    <dgm:pt modelId="{80759EBC-AF21-473B-A1F4-3E04E9B51CF6}" type="pres">
      <dgm:prSet presAssocID="{D3AC019D-A5B2-4FEF-998A-67F145FD7495}" presName="iconBgRect" presStyleLbl="bgShp" presStyleIdx="1" presStyleCnt="2"/>
      <dgm:spPr/>
    </dgm:pt>
    <dgm:pt modelId="{81349CBF-4EDA-410C-9304-0A0745B7224E}" type="pres">
      <dgm:prSet presAssocID="{D3AC019D-A5B2-4FEF-998A-67F145FD749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A0FA9EF5-5924-46A0-949E-EFCEF52441C6}" type="pres">
      <dgm:prSet presAssocID="{D3AC019D-A5B2-4FEF-998A-67F145FD7495}" presName="spaceRect" presStyleCnt="0"/>
      <dgm:spPr/>
    </dgm:pt>
    <dgm:pt modelId="{6CC276BC-B130-4FC6-818A-863B2FFA88DD}" type="pres">
      <dgm:prSet presAssocID="{D3AC019D-A5B2-4FEF-998A-67F145FD7495}" presName="textRect" presStyleLbl="revTx" presStyleIdx="1" presStyleCnt="2">
        <dgm:presLayoutVars>
          <dgm:chMax val="1"/>
          <dgm:chPref val="1"/>
        </dgm:presLayoutVars>
      </dgm:prSet>
      <dgm:spPr/>
    </dgm:pt>
  </dgm:ptLst>
  <dgm:cxnLst>
    <dgm:cxn modelId="{30F6AB09-8DFA-4AAC-8A78-E9CF74ED8990}" type="presOf" srcId="{BA697CE5-5FA8-4B17-89BB-422080A30750}" destId="{D31265B6-B53C-42FC-9A80-D08B566455CB}" srcOrd="0" destOrd="0" presId="urn:microsoft.com/office/officeart/2018/2/layout/IconCircleList"/>
    <dgm:cxn modelId="{4D0ABE5E-A5EA-46A3-B2B2-53AC38C1E16C}" type="presOf" srcId="{D3AC019D-A5B2-4FEF-998A-67F145FD7495}" destId="{6CC276BC-B130-4FC6-818A-863B2FFA88DD}" srcOrd="0" destOrd="0" presId="urn:microsoft.com/office/officeart/2018/2/layout/IconCircleList"/>
    <dgm:cxn modelId="{04E65C46-597F-4136-82B3-0DCCA45E15E8}" srcId="{BA52D92F-EE83-4897-B17E-D4B52085F96A}" destId="{D3AC019D-A5B2-4FEF-998A-67F145FD7495}" srcOrd="1" destOrd="0" parTransId="{2FD69F06-A222-4E1A-A764-D75D706CDDE8}" sibTransId="{30A5FFD4-AA2E-4E65-BFBD-A168F60016C6}"/>
    <dgm:cxn modelId="{CA410374-102E-4C85-8006-60D3C5FD25F1}" type="presOf" srcId="{BA52D92F-EE83-4897-B17E-D4B52085F96A}" destId="{83DCCF7E-D94F-4D3A-AA76-0186137B6412}" srcOrd="0" destOrd="0" presId="urn:microsoft.com/office/officeart/2018/2/layout/IconCircleList"/>
    <dgm:cxn modelId="{468FCF88-5ABE-44DE-8711-B92C0C09259B}" type="presOf" srcId="{3216DD47-A557-4C47-93F9-FBC201B3BAB2}" destId="{2633A0D6-0F5D-4129-8C9E-955E4C9A7414}" srcOrd="0" destOrd="0" presId="urn:microsoft.com/office/officeart/2018/2/layout/IconCircleList"/>
    <dgm:cxn modelId="{51FC6CE1-1085-46F1-A92D-8A7B6E0770FC}" srcId="{BA52D92F-EE83-4897-B17E-D4B52085F96A}" destId="{3216DD47-A557-4C47-93F9-FBC201B3BAB2}" srcOrd="0" destOrd="0" parTransId="{D323E300-426D-40DD-9679-18D3F42137F5}" sibTransId="{BA697CE5-5FA8-4B17-89BB-422080A30750}"/>
    <dgm:cxn modelId="{B75EEB52-B0F3-4E1A-A78F-5F54B652E34C}" type="presParOf" srcId="{83DCCF7E-D94F-4D3A-AA76-0186137B6412}" destId="{E2CA45A7-18CC-4DF1-822A-3C6A819763C7}" srcOrd="0" destOrd="0" presId="urn:microsoft.com/office/officeart/2018/2/layout/IconCircleList"/>
    <dgm:cxn modelId="{DD441FCD-5FE9-4D5D-9C1B-B02B21AEBA0E}" type="presParOf" srcId="{E2CA45A7-18CC-4DF1-822A-3C6A819763C7}" destId="{54D8862F-FDBE-4D53-A030-185C1E4579F3}" srcOrd="0" destOrd="0" presId="urn:microsoft.com/office/officeart/2018/2/layout/IconCircleList"/>
    <dgm:cxn modelId="{E10966B5-7692-4B13-84E3-E5248D537EEA}" type="presParOf" srcId="{54D8862F-FDBE-4D53-A030-185C1E4579F3}" destId="{CB924842-27CE-4901-A78F-58B5E8AF51E1}" srcOrd="0" destOrd="0" presId="urn:microsoft.com/office/officeart/2018/2/layout/IconCircleList"/>
    <dgm:cxn modelId="{C0D889EB-5893-44A9-95C5-5D4A9A68C25D}" type="presParOf" srcId="{54D8862F-FDBE-4D53-A030-185C1E4579F3}" destId="{720C3817-6C70-4A5B-A98D-7AA3D5D26DED}" srcOrd="1" destOrd="0" presId="urn:microsoft.com/office/officeart/2018/2/layout/IconCircleList"/>
    <dgm:cxn modelId="{E9FE44CD-5A12-49E4-8AF9-19A57C5560E3}" type="presParOf" srcId="{54D8862F-FDBE-4D53-A030-185C1E4579F3}" destId="{658CA0A2-32A8-4871-8322-E5D0094F3ADE}" srcOrd="2" destOrd="0" presId="urn:microsoft.com/office/officeart/2018/2/layout/IconCircleList"/>
    <dgm:cxn modelId="{19C48262-7166-4807-918A-F4B82E8898EB}" type="presParOf" srcId="{54D8862F-FDBE-4D53-A030-185C1E4579F3}" destId="{2633A0D6-0F5D-4129-8C9E-955E4C9A7414}" srcOrd="3" destOrd="0" presId="urn:microsoft.com/office/officeart/2018/2/layout/IconCircleList"/>
    <dgm:cxn modelId="{D8430838-15FE-438C-80F6-5890DF4DABCD}" type="presParOf" srcId="{E2CA45A7-18CC-4DF1-822A-3C6A819763C7}" destId="{D31265B6-B53C-42FC-9A80-D08B566455CB}" srcOrd="1" destOrd="0" presId="urn:microsoft.com/office/officeart/2018/2/layout/IconCircleList"/>
    <dgm:cxn modelId="{30E59363-4713-4E39-8929-B3A942FB5442}" type="presParOf" srcId="{E2CA45A7-18CC-4DF1-822A-3C6A819763C7}" destId="{2FCEA300-E0AB-4814-AD20-C88EA21E323A}" srcOrd="2" destOrd="0" presId="urn:microsoft.com/office/officeart/2018/2/layout/IconCircleList"/>
    <dgm:cxn modelId="{4465B513-FA65-4CC8-9C90-1AF293AD614F}" type="presParOf" srcId="{2FCEA300-E0AB-4814-AD20-C88EA21E323A}" destId="{80759EBC-AF21-473B-A1F4-3E04E9B51CF6}" srcOrd="0" destOrd="0" presId="urn:microsoft.com/office/officeart/2018/2/layout/IconCircleList"/>
    <dgm:cxn modelId="{65ABEB85-7108-433C-B38F-F29529B1C7C5}" type="presParOf" srcId="{2FCEA300-E0AB-4814-AD20-C88EA21E323A}" destId="{81349CBF-4EDA-410C-9304-0A0745B7224E}" srcOrd="1" destOrd="0" presId="urn:microsoft.com/office/officeart/2018/2/layout/IconCircleList"/>
    <dgm:cxn modelId="{2DC387BB-6EB6-4837-A80C-FAC000E79D22}" type="presParOf" srcId="{2FCEA300-E0AB-4814-AD20-C88EA21E323A}" destId="{A0FA9EF5-5924-46A0-949E-EFCEF52441C6}" srcOrd="2" destOrd="0" presId="urn:microsoft.com/office/officeart/2018/2/layout/IconCircleList"/>
    <dgm:cxn modelId="{3C3E7E0B-8366-4D53-B4FA-B19705D3BBD9}" type="presParOf" srcId="{2FCEA300-E0AB-4814-AD20-C88EA21E323A}" destId="{6CC276BC-B130-4FC6-818A-863B2FFA88D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E66A021-149C-4282-9741-765051E3AA0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DCDCA0-7686-4FBD-8E29-9099A08FD202}">
      <dgm:prSet/>
      <dgm:spPr/>
      <dgm:t>
        <a:bodyPr/>
        <a:lstStyle/>
        <a:p>
          <a:r>
            <a:rPr lang="en-US"/>
            <a:t>In JSP, pageContext is an implicit object of type PageContext class.</a:t>
          </a:r>
        </a:p>
      </dgm:t>
    </dgm:pt>
    <dgm:pt modelId="{B98F477A-FE41-4CC1-BEB2-30D0805CD258}" type="parTrans" cxnId="{7CE0AE73-BB9D-4294-A985-8AD95B291059}">
      <dgm:prSet/>
      <dgm:spPr/>
      <dgm:t>
        <a:bodyPr/>
        <a:lstStyle/>
        <a:p>
          <a:endParaRPr lang="en-US"/>
        </a:p>
      </dgm:t>
    </dgm:pt>
    <dgm:pt modelId="{96ABBE81-F221-4527-8D3C-4355B005409F}" type="sibTrans" cxnId="{7CE0AE73-BB9D-4294-A985-8AD95B291059}">
      <dgm:prSet/>
      <dgm:spPr/>
      <dgm:t>
        <a:bodyPr/>
        <a:lstStyle/>
        <a:p>
          <a:endParaRPr lang="en-US"/>
        </a:p>
      </dgm:t>
    </dgm:pt>
    <dgm:pt modelId="{27101B23-758A-4DD0-8AF8-A7D9B7934A18}">
      <dgm:prSet/>
      <dgm:spPr/>
      <dgm:t>
        <a:bodyPr/>
        <a:lstStyle/>
        <a:p>
          <a:r>
            <a:rPr lang="en-US"/>
            <a:t>The pageContext object can be used to set,get or remove attribute from one of the following scopes: </a:t>
          </a:r>
        </a:p>
      </dgm:t>
    </dgm:pt>
    <dgm:pt modelId="{973803BD-E34A-4DFA-AEDC-5BCD36F5D5E6}" type="parTrans" cxnId="{5CE1DB65-1B76-4F95-86F9-BE0239262891}">
      <dgm:prSet/>
      <dgm:spPr/>
      <dgm:t>
        <a:bodyPr/>
        <a:lstStyle/>
        <a:p>
          <a:endParaRPr lang="en-US"/>
        </a:p>
      </dgm:t>
    </dgm:pt>
    <dgm:pt modelId="{D2F3CDD9-E16A-4B29-9E07-540AAFCF3711}" type="sibTrans" cxnId="{5CE1DB65-1B76-4F95-86F9-BE0239262891}">
      <dgm:prSet/>
      <dgm:spPr/>
      <dgm:t>
        <a:bodyPr/>
        <a:lstStyle/>
        <a:p>
          <a:endParaRPr lang="en-US"/>
        </a:p>
      </dgm:t>
    </dgm:pt>
    <dgm:pt modelId="{EADB9D7C-59D3-40A4-A904-B4E2A75D4C44}">
      <dgm:prSet/>
      <dgm:spPr/>
      <dgm:t>
        <a:bodyPr/>
        <a:lstStyle/>
        <a:p>
          <a:r>
            <a:rPr lang="en-US"/>
            <a:t>page</a:t>
          </a:r>
        </a:p>
      </dgm:t>
    </dgm:pt>
    <dgm:pt modelId="{99950222-FA81-460C-925A-A6D3A2B90C22}" type="parTrans" cxnId="{F44B8EE2-6B69-4E36-89DA-14504A60358D}">
      <dgm:prSet/>
      <dgm:spPr/>
      <dgm:t>
        <a:bodyPr/>
        <a:lstStyle/>
        <a:p>
          <a:endParaRPr lang="en-US"/>
        </a:p>
      </dgm:t>
    </dgm:pt>
    <dgm:pt modelId="{5A9794BC-93C2-43C2-BF67-12AFFEFBFC99}" type="sibTrans" cxnId="{F44B8EE2-6B69-4E36-89DA-14504A60358D}">
      <dgm:prSet/>
      <dgm:spPr/>
      <dgm:t>
        <a:bodyPr/>
        <a:lstStyle/>
        <a:p>
          <a:endParaRPr lang="en-US"/>
        </a:p>
      </dgm:t>
    </dgm:pt>
    <dgm:pt modelId="{38FB334A-6E03-4E08-8DCB-E90D9295CB55}">
      <dgm:prSet/>
      <dgm:spPr/>
      <dgm:t>
        <a:bodyPr/>
        <a:lstStyle/>
        <a:p>
          <a:r>
            <a:rPr lang="en-US"/>
            <a:t>request</a:t>
          </a:r>
        </a:p>
      </dgm:t>
    </dgm:pt>
    <dgm:pt modelId="{4B7C17FF-3711-438C-8AB7-AEDDEB405B90}" type="parTrans" cxnId="{951764A6-5B46-41B3-BBD8-E1615F764469}">
      <dgm:prSet/>
      <dgm:spPr/>
      <dgm:t>
        <a:bodyPr/>
        <a:lstStyle/>
        <a:p>
          <a:endParaRPr lang="en-US"/>
        </a:p>
      </dgm:t>
    </dgm:pt>
    <dgm:pt modelId="{FF0E0D81-285D-4E8F-B300-16F6A73CD4D2}" type="sibTrans" cxnId="{951764A6-5B46-41B3-BBD8-E1615F764469}">
      <dgm:prSet/>
      <dgm:spPr/>
      <dgm:t>
        <a:bodyPr/>
        <a:lstStyle/>
        <a:p>
          <a:endParaRPr lang="en-US"/>
        </a:p>
      </dgm:t>
    </dgm:pt>
    <dgm:pt modelId="{788358EB-7E0B-448B-BE28-A059F62BFD75}">
      <dgm:prSet/>
      <dgm:spPr/>
      <dgm:t>
        <a:bodyPr/>
        <a:lstStyle/>
        <a:p>
          <a:r>
            <a:rPr lang="en-US"/>
            <a:t>session</a:t>
          </a:r>
        </a:p>
      </dgm:t>
    </dgm:pt>
    <dgm:pt modelId="{03D2B6C7-31F4-40F2-ABC5-D62FB5AD5747}" type="parTrans" cxnId="{17FFD5FA-58A4-4EF5-AD35-557EAAFD8225}">
      <dgm:prSet/>
      <dgm:spPr/>
      <dgm:t>
        <a:bodyPr/>
        <a:lstStyle/>
        <a:p>
          <a:endParaRPr lang="en-US"/>
        </a:p>
      </dgm:t>
    </dgm:pt>
    <dgm:pt modelId="{4AF98B4A-C719-4E56-9720-6034FBBA71E6}" type="sibTrans" cxnId="{17FFD5FA-58A4-4EF5-AD35-557EAAFD8225}">
      <dgm:prSet/>
      <dgm:spPr/>
      <dgm:t>
        <a:bodyPr/>
        <a:lstStyle/>
        <a:p>
          <a:endParaRPr lang="en-US"/>
        </a:p>
      </dgm:t>
    </dgm:pt>
    <dgm:pt modelId="{6F2145C5-4EB4-40BE-AA1B-04680DB83496}">
      <dgm:prSet/>
      <dgm:spPr/>
      <dgm:t>
        <a:bodyPr/>
        <a:lstStyle/>
        <a:p>
          <a:r>
            <a:rPr lang="en-US"/>
            <a:t>application</a:t>
          </a:r>
        </a:p>
      </dgm:t>
    </dgm:pt>
    <dgm:pt modelId="{A1503263-1D5F-4C07-81DC-80AF42F22A21}" type="parTrans" cxnId="{4DDBF5A9-0A28-4847-8625-876E993E92A3}">
      <dgm:prSet/>
      <dgm:spPr/>
      <dgm:t>
        <a:bodyPr/>
        <a:lstStyle/>
        <a:p>
          <a:endParaRPr lang="en-US"/>
        </a:p>
      </dgm:t>
    </dgm:pt>
    <dgm:pt modelId="{E6515851-9E2D-47BB-874A-54B0397C8B1B}" type="sibTrans" cxnId="{4DDBF5A9-0A28-4847-8625-876E993E92A3}">
      <dgm:prSet/>
      <dgm:spPr/>
      <dgm:t>
        <a:bodyPr/>
        <a:lstStyle/>
        <a:p>
          <a:endParaRPr lang="en-US"/>
        </a:p>
      </dgm:t>
    </dgm:pt>
    <dgm:pt modelId="{431CBE0C-0142-4DF2-9550-42E974558191}" type="pres">
      <dgm:prSet presAssocID="{FE66A021-149C-4282-9741-765051E3AA0B}" presName="root" presStyleCnt="0">
        <dgm:presLayoutVars>
          <dgm:dir/>
          <dgm:resizeHandles val="exact"/>
        </dgm:presLayoutVars>
      </dgm:prSet>
      <dgm:spPr/>
    </dgm:pt>
    <dgm:pt modelId="{C5881EAA-6580-4FEE-AD79-9958D9E08F93}" type="pres">
      <dgm:prSet presAssocID="{BDDCDCA0-7686-4FBD-8E29-9099A08FD202}" presName="compNode" presStyleCnt="0"/>
      <dgm:spPr/>
    </dgm:pt>
    <dgm:pt modelId="{99F9CD37-DF1B-49BA-BD35-B4DE7E713EED}" type="pres">
      <dgm:prSet presAssocID="{BDDCDCA0-7686-4FBD-8E29-9099A08FD202}" presName="bgRect" presStyleLbl="bgShp" presStyleIdx="0" presStyleCnt="2"/>
      <dgm:spPr/>
    </dgm:pt>
    <dgm:pt modelId="{40DC39AE-8E79-42B2-B7AD-2924BB4F64D5}" type="pres">
      <dgm:prSet presAssocID="{BDDCDCA0-7686-4FBD-8E29-9099A08FD20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4EFF69A4-375A-4648-844D-3C2162526D1A}" type="pres">
      <dgm:prSet presAssocID="{BDDCDCA0-7686-4FBD-8E29-9099A08FD202}" presName="spaceRect" presStyleCnt="0"/>
      <dgm:spPr/>
    </dgm:pt>
    <dgm:pt modelId="{C700DEEB-4C5C-44D3-85FB-81CB7170A140}" type="pres">
      <dgm:prSet presAssocID="{BDDCDCA0-7686-4FBD-8E29-9099A08FD202}" presName="parTx" presStyleLbl="revTx" presStyleIdx="0" presStyleCnt="3">
        <dgm:presLayoutVars>
          <dgm:chMax val="0"/>
          <dgm:chPref val="0"/>
        </dgm:presLayoutVars>
      </dgm:prSet>
      <dgm:spPr/>
    </dgm:pt>
    <dgm:pt modelId="{849CE565-0FC7-4687-BF97-C29A651D1AC5}" type="pres">
      <dgm:prSet presAssocID="{96ABBE81-F221-4527-8D3C-4355B005409F}" presName="sibTrans" presStyleCnt="0"/>
      <dgm:spPr/>
    </dgm:pt>
    <dgm:pt modelId="{4923949C-A6F3-460E-A41E-5929600A66D5}" type="pres">
      <dgm:prSet presAssocID="{27101B23-758A-4DD0-8AF8-A7D9B7934A18}" presName="compNode" presStyleCnt="0"/>
      <dgm:spPr/>
    </dgm:pt>
    <dgm:pt modelId="{08BE0CCE-697E-446B-983C-011F1D4B6EC5}" type="pres">
      <dgm:prSet presAssocID="{27101B23-758A-4DD0-8AF8-A7D9B7934A18}" presName="bgRect" presStyleLbl="bgShp" presStyleIdx="1" presStyleCnt="2"/>
      <dgm:spPr/>
    </dgm:pt>
    <dgm:pt modelId="{CDECAEE0-BF67-43D2-8500-8C4B0B52C6D3}" type="pres">
      <dgm:prSet presAssocID="{27101B23-758A-4DD0-8AF8-A7D9B7934A1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5C99E114-266F-4B2C-B2AB-106B5241BA79}" type="pres">
      <dgm:prSet presAssocID="{27101B23-758A-4DD0-8AF8-A7D9B7934A18}" presName="spaceRect" presStyleCnt="0"/>
      <dgm:spPr/>
    </dgm:pt>
    <dgm:pt modelId="{E2FB18BE-D75A-478B-8798-360E4906A713}" type="pres">
      <dgm:prSet presAssocID="{27101B23-758A-4DD0-8AF8-A7D9B7934A18}" presName="parTx" presStyleLbl="revTx" presStyleIdx="1" presStyleCnt="3">
        <dgm:presLayoutVars>
          <dgm:chMax val="0"/>
          <dgm:chPref val="0"/>
        </dgm:presLayoutVars>
      </dgm:prSet>
      <dgm:spPr/>
    </dgm:pt>
    <dgm:pt modelId="{882B851D-4A6E-4035-8DCE-62EDB8EF31AA}" type="pres">
      <dgm:prSet presAssocID="{27101B23-758A-4DD0-8AF8-A7D9B7934A18}" presName="desTx" presStyleLbl="revTx" presStyleIdx="2" presStyleCnt="3">
        <dgm:presLayoutVars/>
      </dgm:prSet>
      <dgm:spPr/>
    </dgm:pt>
  </dgm:ptLst>
  <dgm:cxnLst>
    <dgm:cxn modelId="{55A11F25-923E-4585-9B51-F6B421CFEF5F}" type="presOf" srcId="{6F2145C5-4EB4-40BE-AA1B-04680DB83496}" destId="{882B851D-4A6E-4035-8DCE-62EDB8EF31AA}" srcOrd="0" destOrd="3" presId="urn:microsoft.com/office/officeart/2018/2/layout/IconVerticalSolidList"/>
    <dgm:cxn modelId="{15914A39-6D8B-4FD1-8688-7045A8D80F11}" type="presOf" srcId="{38FB334A-6E03-4E08-8DCB-E90D9295CB55}" destId="{882B851D-4A6E-4035-8DCE-62EDB8EF31AA}" srcOrd="0" destOrd="1" presId="urn:microsoft.com/office/officeart/2018/2/layout/IconVerticalSolidList"/>
    <dgm:cxn modelId="{8E4BF342-580D-4467-804E-43080A84EB97}" type="presOf" srcId="{EADB9D7C-59D3-40A4-A904-B4E2A75D4C44}" destId="{882B851D-4A6E-4035-8DCE-62EDB8EF31AA}" srcOrd="0" destOrd="0" presId="urn:microsoft.com/office/officeart/2018/2/layout/IconVerticalSolidList"/>
    <dgm:cxn modelId="{5CE1DB65-1B76-4F95-86F9-BE0239262891}" srcId="{FE66A021-149C-4282-9741-765051E3AA0B}" destId="{27101B23-758A-4DD0-8AF8-A7D9B7934A18}" srcOrd="1" destOrd="0" parTransId="{973803BD-E34A-4DFA-AEDC-5BCD36F5D5E6}" sibTransId="{D2F3CDD9-E16A-4B29-9E07-540AAFCF3711}"/>
    <dgm:cxn modelId="{7CE0AE73-BB9D-4294-A985-8AD95B291059}" srcId="{FE66A021-149C-4282-9741-765051E3AA0B}" destId="{BDDCDCA0-7686-4FBD-8E29-9099A08FD202}" srcOrd="0" destOrd="0" parTransId="{B98F477A-FE41-4CC1-BEB2-30D0805CD258}" sibTransId="{96ABBE81-F221-4527-8D3C-4355B005409F}"/>
    <dgm:cxn modelId="{D62D2B7F-EDAF-474C-8666-D8221B50A9B3}" type="presOf" srcId="{27101B23-758A-4DD0-8AF8-A7D9B7934A18}" destId="{E2FB18BE-D75A-478B-8798-360E4906A713}" srcOrd="0" destOrd="0" presId="urn:microsoft.com/office/officeart/2018/2/layout/IconVerticalSolidList"/>
    <dgm:cxn modelId="{951764A6-5B46-41B3-BBD8-E1615F764469}" srcId="{27101B23-758A-4DD0-8AF8-A7D9B7934A18}" destId="{38FB334A-6E03-4E08-8DCB-E90D9295CB55}" srcOrd="1" destOrd="0" parTransId="{4B7C17FF-3711-438C-8AB7-AEDDEB405B90}" sibTransId="{FF0E0D81-285D-4E8F-B300-16F6A73CD4D2}"/>
    <dgm:cxn modelId="{924161A7-9978-4846-BC02-7BD5C04CC415}" type="presOf" srcId="{FE66A021-149C-4282-9741-765051E3AA0B}" destId="{431CBE0C-0142-4DF2-9550-42E974558191}" srcOrd="0" destOrd="0" presId="urn:microsoft.com/office/officeart/2018/2/layout/IconVerticalSolidList"/>
    <dgm:cxn modelId="{4DDBF5A9-0A28-4847-8625-876E993E92A3}" srcId="{27101B23-758A-4DD0-8AF8-A7D9B7934A18}" destId="{6F2145C5-4EB4-40BE-AA1B-04680DB83496}" srcOrd="3" destOrd="0" parTransId="{A1503263-1D5F-4C07-81DC-80AF42F22A21}" sibTransId="{E6515851-9E2D-47BB-874A-54B0397C8B1B}"/>
    <dgm:cxn modelId="{95276FCC-AF94-48A8-94D0-D0B461D72FF3}" type="presOf" srcId="{BDDCDCA0-7686-4FBD-8E29-9099A08FD202}" destId="{C700DEEB-4C5C-44D3-85FB-81CB7170A140}" srcOrd="0" destOrd="0" presId="urn:microsoft.com/office/officeart/2018/2/layout/IconVerticalSolidList"/>
    <dgm:cxn modelId="{ADE41CE1-6E3C-46E2-9038-5961A6C25736}" type="presOf" srcId="{788358EB-7E0B-448B-BE28-A059F62BFD75}" destId="{882B851D-4A6E-4035-8DCE-62EDB8EF31AA}" srcOrd="0" destOrd="2" presId="urn:microsoft.com/office/officeart/2018/2/layout/IconVerticalSolidList"/>
    <dgm:cxn modelId="{F44B8EE2-6B69-4E36-89DA-14504A60358D}" srcId="{27101B23-758A-4DD0-8AF8-A7D9B7934A18}" destId="{EADB9D7C-59D3-40A4-A904-B4E2A75D4C44}" srcOrd="0" destOrd="0" parTransId="{99950222-FA81-460C-925A-A6D3A2B90C22}" sibTransId="{5A9794BC-93C2-43C2-BF67-12AFFEFBFC99}"/>
    <dgm:cxn modelId="{17FFD5FA-58A4-4EF5-AD35-557EAAFD8225}" srcId="{27101B23-758A-4DD0-8AF8-A7D9B7934A18}" destId="{788358EB-7E0B-448B-BE28-A059F62BFD75}" srcOrd="2" destOrd="0" parTransId="{03D2B6C7-31F4-40F2-ABC5-D62FB5AD5747}" sibTransId="{4AF98B4A-C719-4E56-9720-6034FBBA71E6}"/>
    <dgm:cxn modelId="{73F6D353-6354-4C43-B13D-2D4575F251E0}" type="presParOf" srcId="{431CBE0C-0142-4DF2-9550-42E974558191}" destId="{C5881EAA-6580-4FEE-AD79-9958D9E08F93}" srcOrd="0" destOrd="0" presId="urn:microsoft.com/office/officeart/2018/2/layout/IconVerticalSolidList"/>
    <dgm:cxn modelId="{F82BF0E6-3E46-40A1-AECB-6152AE69F080}" type="presParOf" srcId="{C5881EAA-6580-4FEE-AD79-9958D9E08F93}" destId="{99F9CD37-DF1B-49BA-BD35-B4DE7E713EED}" srcOrd="0" destOrd="0" presId="urn:microsoft.com/office/officeart/2018/2/layout/IconVerticalSolidList"/>
    <dgm:cxn modelId="{59C632EE-18E1-4D4C-B37B-909A1192052D}" type="presParOf" srcId="{C5881EAA-6580-4FEE-AD79-9958D9E08F93}" destId="{40DC39AE-8E79-42B2-B7AD-2924BB4F64D5}" srcOrd="1" destOrd="0" presId="urn:microsoft.com/office/officeart/2018/2/layout/IconVerticalSolidList"/>
    <dgm:cxn modelId="{C08156B8-DC58-4C2F-8380-DEBA5C39F020}" type="presParOf" srcId="{C5881EAA-6580-4FEE-AD79-9958D9E08F93}" destId="{4EFF69A4-375A-4648-844D-3C2162526D1A}" srcOrd="2" destOrd="0" presId="urn:microsoft.com/office/officeart/2018/2/layout/IconVerticalSolidList"/>
    <dgm:cxn modelId="{4947C7CE-7CFB-40F8-AE7A-42962441153E}" type="presParOf" srcId="{C5881EAA-6580-4FEE-AD79-9958D9E08F93}" destId="{C700DEEB-4C5C-44D3-85FB-81CB7170A140}" srcOrd="3" destOrd="0" presId="urn:microsoft.com/office/officeart/2018/2/layout/IconVerticalSolidList"/>
    <dgm:cxn modelId="{66DB3E0C-A33C-4097-843C-7E3AFA6A73AA}" type="presParOf" srcId="{431CBE0C-0142-4DF2-9550-42E974558191}" destId="{849CE565-0FC7-4687-BF97-C29A651D1AC5}" srcOrd="1" destOrd="0" presId="urn:microsoft.com/office/officeart/2018/2/layout/IconVerticalSolidList"/>
    <dgm:cxn modelId="{825A2074-B692-4884-B5FA-DF089940AF90}" type="presParOf" srcId="{431CBE0C-0142-4DF2-9550-42E974558191}" destId="{4923949C-A6F3-460E-A41E-5929600A66D5}" srcOrd="2" destOrd="0" presId="urn:microsoft.com/office/officeart/2018/2/layout/IconVerticalSolidList"/>
    <dgm:cxn modelId="{8E3EF83F-C07D-4531-9A02-D8C7822BFCC9}" type="presParOf" srcId="{4923949C-A6F3-460E-A41E-5929600A66D5}" destId="{08BE0CCE-697E-446B-983C-011F1D4B6EC5}" srcOrd="0" destOrd="0" presId="urn:microsoft.com/office/officeart/2018/2/layout/IconVerticalSolidList"/>
    <dgm:cxn modelId="{E52D2D54-0479-4FE7-8DA0-883680001665}" type="presParOf" srcId="{4923949C-A6F3-460E-A41E-5929600A66D5}" destId="{CDECAEE0-BF67-43D2-8500-8C4B0B52C6D3}" srcOrd="1" destOrd="0" presId="urn:microsoft.com/office/officeart/2018/2/layout/IconVerticalSolidList"/>
    <dgm:cxn modelId="{C37419E6-F659-439E-A37D-C860EACC144E}" type="presParOf" srcId="{4923949C-A6F3-460E-A41E-5929600A66D5}" destId="{5C99E114-266F-4B2C-B2AB-106B5241BA79}" srcOrd="2" destOrd="0" presId="urn:microsoft.com/office/officeart/2018/2/layout/IconVerticalSolidList"/>
    <dgm:cxn modelId="{4EB58C63-F3DE-4466-AA0C-F0DB5BE99037}" type="presParOf" srcId="{4923949C-A6F3-460E-A41E-5929600A66D5}" destId="{E2FB18BE-D75A-478B-8798-360E4906A713}" srcOrd="3" destOrd="0" presId="urn:microsoft.com/office/officeart/2018/2/layout/IconVerticalSolidList"/>
    <dgm:cxn modelId="{2A910BDA-89BE-4E31-A6C2-F55F1DAB51B7}" type="presParOf" srcId="{4923949C-A6F3-460E-A41E-5929600A66D5}" destId="{882B851D-4A6E-4035-8DCE-62EDB8EF31A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6FC1E962-EDB2-41ED-8FEE-CF8B5D996A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258316-9078-452C-9E23-9599C40D6BB3}">
      <dgm:prSet/>
      <dgm:spPr/>
      <dgm:t>
        <a:bodyPr/>
        <a:lstStyle/>
        <a:p>
          <a:r>
            <a:rPr lang="en-US"/>
            <a:t>Page implicit object is a reference to the current Servlet instance. </a:t>
          </a:r>
        </a:p>
      </dgm:t>
    </dgm:pt>
    <dgm:pt modelId="{E6481B6A-951A-4D4E-8D37-4F9B40A7A024}" type="parTrans" cxnId="{42943CE9-8307-40B8-A115-0E1577443022}">
      <dgm:prSet/>
      <dgm:spPr/>
      <dgm:t>
        <a:bodyPr/>
        <a:lstStyle/>
        <a:p>
          <a:endParaRPr lang="en-US"/>
        </a:p>
      </dgm:t>
    </dgm:pt>
    <dgm:pt modelId="{D5E5904D-1DE8-45F6-94BE-FC869745DBAF}" type="sibTrans" cxnId="{42943CE9-8307-40B8-A115-0E1577443022}">
      <dgm:prSet/>
      <dgm:spPr/>
      <dgm:t>
        <a:bodyPr/>
        <a:lstStyle/>
        <a:p>
          <a:endParaRPr lang="en-US"/>
        </a:p>
      </dgm:t>
    </dgm:pt>
    <dgm:pt modelId="{C478C247-F64C-490A-985F-3653EE65C3B4}">
      <dgm:prSet/>
      <dgm:spPr/>
      <dgm:t>
        <a:bodyPr/>
        <a:lstStyle/>
        <a:p>
          <a:r>
            <a:rPr lang="en-US"/>
            <a:t>We can simply use </a:t>
          </a:r>
          <a:r>
            <a:rPr lang="en-US" b="1"/>
            <a:t>this</a:t>
          </a:r>
          <a:r>
            <a:rPr lang="en-US"/>
            <a:t> in place of it. </a:t>
          </a:r>
        </a:p>
      </dgm:t>
    </dgm:pt>
    <dgm:pt modelId="{063C2B67-50B0-4465-8932-2905A4AC81F5}" type="parTrans" cxnId="{DF91D17D-9B23-415C-A5EE-CA563F1FFEF4}">
      <dgm:prSet/>
      <dgm:spPr/>
      <dgm:t>
        <a:bodyPr/>
        <a:lstStyle/>
        <a:p>
          <a:endParaRPr lang="en-US"/>
        </a:p>
      </dgm:t>
    </dgm:pt>
    <dgm:pt modelId="{E4D3E42F-9A22-4009-9F67-58A99B042B12}" type="sibTrans" cxnId="{DF91D17D-9B23-415C-A5EE-CA563F1FFEF4}">
      <dgm:prSet/>
      <dgm:spPr/>
      <dgm:t>
        <a:bodyPr/>
        <a:lstStyle/>
        <a:p>
          <a:endParaRPr lang="en-US"/>
        </a:p>
      </dgm:t>
    </dgm:pt>
    <dgm:pt modelId="{4EDD0FDC-EEC3-451E-95B6-939597658D6D}">
      <dgm:prSet/>
      <dgm:spPr/>
      <dgm:t>
        <a:bodyPr/>
        <a:lstStyle/>
        <a:p>
          <a:r>
            <a:rPr lang="en-US"/>
            <a:t>This object is assigned to the reference of auto generated servlet class.</a:t>
          </a:r>
        </a:p>
      </dgm:t>
    </dgm:pt>
    <dgm:pt modelId="{704A4656-1A8C-44A5-8BBC-4C317D7FC634}" type="parTrans" cxnId="{3415F1C3-4523-4EBC-AF74-FE0FF5233AFA}">
      <dgm:prSet/>
      <dgm:spPr/>
      <dgm:t>
        <a:bodyPr/>
        <a:lstStyle/>
        <a:p>
          <a:endParaRPr lang="en-US"/>
        </a:p>
      </dgm:t>
    </dgm:pt>
    <dgm:pt modelId="{A946D727-075E-4BB0-87BD-9526CBE1AC2E}" type="sibTrans" cxnId="{3415F1C3-4523-4EBC-AF74-FE0FF5233AFA}">
      <dgm:prSet/>
      <dgm:spPr/>
      <dgm:t>
        <a:bodyPr/>
        <a:lstStyle/>
        <a:p>
          <a:endParaRPr lang="en-US"/>
        </a:p>
      </dgm:t>
    </dgm:pt>
    <dgm:pt modelId="{28A4D5C6-F9CD-4E7E-A46F-038498C3A163}">
      <dgm:prSet/>
      <dgm:spPr/>
      <dgm:t>
        <a:bodyPr/>
        <a:lstStyle/>
        <a:p>
          <a:r>
            <a:rPr lang="en-US"/>
            <a:t>Example:-</a:t>
          </a:r>
        </a:p>
      </dgm:t>
    </dgm:pt>
    <dgm:pt modelId="{9EC8C207-917A-490D-AD9E-DFDAD93A9431}" type="parTrans" cxnId="{A1CF9D91-0D3B-411D-A9BF-46B105CDAE11}">
      <dgm:prSet/>
      <dgm:spPr/>
      <dgm:t>
        <a:bodyPr/>
        <a:lstStyle/>
        <a:p>
          <a:endParaRPr lang="en-US"/>
        </a:p>
      </dgm:t>
    </dgm:pt>
    <dgm:pt modelId="{F03FC33C-4E86-446D-8E8A-BAE792AFF787}" type="sibTrans" cxnId="{A1CF9D91-0D3B-411D-A9BF-46B105CDAE11}">
      <dgm:prSet/>
      <dgm:spPr/>
      <dgm:t>
        <a:bodyPr/>
        <a:lstStyle/>
        <a:p>
          <a:endParaRPr lang="en-US"/>
        </a:p>
      </dgm:t>
    </dgm:pt>
    <dgm:pt modelId="{3C7F0C6B-AB9E-4C5B-BE2D-9436C079D291}">
      <dgm:prSet/>
      <dgm:spPr/>
      <dgm:t>
        <a:bodyPr/>
        <a:lstStyle/>
        <a:p>
          <a:r>
            <a:rPr lang="en-US"/>
            <a:t>&lt;% this.log("message"); %&gt;</a:t>
          </a:r>
        </a:p>
      </dgm:t>
    </dgm:pt>
    <dgm:pt modelId="{ACAC7F45-96AF-4955-B6D6-9C7404EF3CCB}" type="parTrans" cxnId="{4371E9A6-72F7-441B-BECE-B842F4BEC52B}">
      <dgm:prSet/>
      <dgm:spPr/>
      <dgm:t>
        <a:bodyPr/>
        <a:lstStyle/>
        <a:p>
          <a:endParaRPr lang="en-US"/>
        </a:p>
      </dgm:t>
    </dgm:pt>
    <dgm:pt modelId="{8DD59B32-E2E1-4B31-8DC1-00BCE86642D4}" type="sibTrans" cxnId="{4371E9A6-72F7-441B-BECE-B842F4BEC52B}">
      <dgm:prSet/>
      <dgm:spPr/>
      <dgm:t>
        <a:bodyPr/>
        <a:lstStyle/>
        <a:p>
          <a:endParaRPr lang="en-US"/>
        </a:p>
      </dgm:t>
    </dgm:pt>
    <dgm:pt modelId="{C7675E0E-9993-4371-B8BF-1E2CB5ECA00C}" type="pres">
      <dgm:prSet presAssocID="{6FC1E962-EDB2-41ED-8FEE-CF8B5D996A86}" presName="root" presStyleCnt="0">
        <dgm:presLayoutVars>
          <dgm:dir/>
          <dgm:resizeHandles val="exact"/>
        </dgm:presLayoutVars>
      </dgm:prSet>
      <dgm:spPr/>
    </dgm:pt>
    <dgm:pt modelId="{4E03B5E7-6EE7-4D9B-A5B3-9808E2FCAA59}" type="pres">
      <dgm:prSet presAssocID="{2F258316-9078-452C-9E23-9599C40D6BB3}" presName="compNode" presStyleCnt="0"/>
      <dgm:spPr/>
    </dgm:pt>
    <dgm:pt modelId="{7BCD1352-18E6-4A50-8385-49E14FCE547E}" type="pres">
      <dgm:prSet presAssocID="{2F258316-9078-452C-9E23-9599C40D6BB3}" presName="bgRect" presStyleLbl="bgShp" presStyleIdx="0" presStyleCnt="5"/>
      <dgm:spPr/>
    </dgm:pt>
    <dgm:pt modelId="{2F6E2621-456B-4255-9B1A-53D8C1B65AFB}" type="pres">
      <dgm:prSet presAssocID="{2F258316-9078-452C-9E23-9599C40D6BB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FA1614F8-D693-4AB4-9217-75B1F2B1D30C}" type="pres">
      <dgm:prSet presAssocID="{2F258316-9078-452C-9E23-9599C40D6BB3}" presName="spaceRect" presStyleCnt="0"/>
      <dgm:spPr/>
    </dgm:pt>
    <dgm:pt modelId="{9D4E3148-2090-45D0-A706-6B51910444F0}" type="pres">
      <dgm:prSet presAssocID="{2F258316-9078-452C-9E23-9599C40D6BB3}" presName="parTx" presStyleLbl="revTx" presStyleIdx="0" presStyleCnt="5">
        <dgm:presLayoutVars>
          <dgm:chMax val="0"/>
          <dgm:chPref val="0"/>
        </dgm:presLayoutVars>
      </dgm:prSet>
      <dgm:spPr/>
    </dgm:pt>
    <dgm:pt modelId="{6E2B023C-C898-4AAD-A272-AF77F9627150}" type="pres">
      <dgm:prSet presAssocID="{D5E5904D-1DE8-45F6-94BE-FC869745DBAF}" presName="sibTrans" presStyleCnt="0"/>
      <dgm:spPr/>
    </dgm:pt>
    <dgm:pt modelId="{603CB1D6-AD8E-4C08-91F1-C2966D50F180}" type="pres">
      <dgm:prSet presAssocID="{C478C247-F64C-490A-985F-3653EE65C3B4}" presName="compNode" presStyleCnt="0"/>
      <dgm:spPr/>
    </dgm:pt>
    <dgm:pt modelId="{7961A671-80B3-4DEA-91B4-B14A450CE582}" type="pres">
      <dgm:prSet presAssocID="{C478C247-F64C-490A-985F-3653EE65C3B4}" presName="bgRect" presStyleLbl="bgShp" presStyleIdx="1" presStyleCnt="5"/>
      <dgm:spPr/>
    </dgm:pt>
    <dgm:pt modelId="{F649D99D-9B2D-4978-98C3-A6E3CFAF2B2B}" type="pres">
      <dgm:prSet presAssocID="{C478C247-F64C-490A-985F-3653EE65C3B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0F97CBB8-435A-485B-BEB6-9D902A003F13}" type="pres">
      <dgm:prSet presAssocID="{C478C247-F64C-490A-985F-3653EE65C3B4}" presName="spaceRect" presStyleCnt="0"/>
      <dgm:spPr/>
    </dgm:pt>
    <dgm:pt modelId="{2517A887-9ECE-4B1D-8684-10106A43AEB1}" type="pres">
      <dgm:prSet presAssocID="{C478C247-F64C-490A-985F-3653EE65C3B4}" presName="parTx" presStyleLbl="revTx" presStyleIdx="1" presStyleCnt="5">
        <dgm:presLayoutVars>
          <dgm:chMax val="0"/>
          <dgm:chPref val="0"/>
        </dgm:presLayoutVars>
      </dgm:prSet>
      <dgm:spPr/>
    </dgm:pt>
    <dgm:pt modelId="{65AD4200-BF05-4F49-97DF-65A9FA8671BB}" type="pres">
      <dgm:prSet presAssocID="{E4D3E42F-9A22-4009-9F67-58A99B042B12}" presName="sibTrans" presStyleCnt="0"/>
      <dgm:spPr/>
    </dgm:pt>
    <dgm:pt modelId="{13B02F8C-71FE-4FC3-B2E2-B05201213C7C}" type="pres">
      <dgm:prSet presAssocID="{4EDD0FDC-EEC3-451E-95B6-939597658D6D}" presName="compNode" presStyleCnt="0"/>
      <dgm:spPr/>
    </dgm:pt>
    <dgm:pt modelId="{A51CC629-1C28-4992-BA53-6A4873D36EF1}" type="pres">
      <dgm:prSet presAssocID="{4EDD0FDC-EEC3-451E-95B6-939597658D6D}" presName="bgRect" presStyleLbl="bgShp" presStyleIdx="2" presStyleCnt="5"/>
      <dgm:spPr/>
    </dgm:pt>
    <dgm:pt modelId="{3890ACCA-0B59-416A-BBBC-8A024935F2D2}" type="pres">
      <dgm:prSet presAssocID="{4EDD0FDC-EEC3-451E-95B6-939597658D6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075C7AC5-3A77-44DD-8F85-7929CE37F81D}" type="pres">
      <dgm:prSet presAssocID="{4EDD0FDC-EEC3-451E-95B6-939597658D6D}" presName="spaceRect" presStyleCnt="0"/>
      <dgm:spPr/>
    </dgm:pt>
    <dgm:pt modelId="{E8635251-5ABB-4381-BEDF-60D2BB1449A3}" type="pres">
      <dgm:prSet presAssocID="{4EDD0FDC-EEC3-451E-95B6-939597658D6D}" presName="parTx" presStyleLbl="revTx" presStyleIdx="2" presStyleCnt="5">
        <dgm:presLayoutVars>
          <dgm:chMax val="0"/>
          <dgm:chPref val="0"/>
        </dgm:presLayoutVars>
      </dgm:prSet>
      <dgm:spPr/>
    </dgm:pt>
    <dgm:pt modelId="{5557D6D2-702B-4AAA-B9F5-8403AA83DE20}" type="pres">
      <dgm:prSet presAssocID="{A946D727-075E-4BB0-87BD-9526CBE1AC2E}" presName="sibTrans" presStyleCnt="0"/>
      <dgm:spPr/>
    </dgm:pt>
    <dgm:pt modelId="{B5D0F0AE-057C-4D72-BCC6-3D5AF9084940}" type="pres">
      <dgm:prSet presAssocID="{28A4D5C6-F9CD-4E7E-A46F-038498C3A163}" presName="compNode" presStyleCnt="0"/>
      <dgm:spPr/>
    </dgm:pt>
    <dgm:pt modelId="{ABE317A7-57C4-4AF3-995C-54DA96AE4958}" type="pres">
      <dgm:prSet presAssocID="{28A4D5C6-F9CD-4E7E-A46F-038498C3A163}" presName="bgRect" presStyleLbl="bgShp" presStyleIdx="3" presStyleCnt="5"/>
      <dgm:spPr/>
    </dgm:pt>
    <dgm:pt modelId="{0CDEC2DC-26AA-416D-8740-F5F90E3B9233}" type="pres">
      <dgm:prSet presAssocID="{28A4D5C6-F9CD-4E7E-A46F-038498C3A1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Quotation Mark"/>
        </a:ext>
      </dgm:extLst>
    </dgm:pt>
    <dgm:pt modelId="{512F4483-8FF5-476C-9272-AB59C24F5881}" type="pres">
      <dgm:prSet presAssocID="{28A4D5C6-F9CD-4E7E-A46F-038498C3A163}" presName="spaceRect" presStyleCnt="0"/>
      <dgm:spPr/>
    </dgm:pt>
    <dgm:pt modelId="{5CE0AD92-3616-4DD4-87E0-58CEBD465053}" type="pres">
      <dgm:prSet presAssocID="{28A4D5C6-F9CD-4E7E-A46F-038498C3A163}" presName="parTx" presStyleLbl="revTx" presStyleIdx="3" presStyleCnt="5">
        <dgm:presLayoutVars>
          <dgm:chMax val="0"/>
          <dgm:chPref val="0"/>
        </dgm:presLayoutVars>
      </dgm:prSet>
      <dgm:spPr/>
    </dgm:pt>
    <dgm:pt modelId="{693384D2-A973-4A14-A983-F200321AD81C}" type="pres">
      <dgm:prSet presAssocID="{F03FC33C-4E86-446D-8E8A-BAE792AFF787}" presName="sibTrans" presStyleCnt="0"/>
      <dgm:spPr/>
    </dgm:pt>
    <dgm:pt modelId="{317BF9A4-994D-4391-93A7-42BB6A142378}" type="pres">
      <dgm:prSet presAssocID="{3C7F0C6B-AB9E-4C5B-BE2D-9436C079D291}" presName="compNode" presStyleCnt="0"/>
      <dgm:spPr/>
    </dgm:pt>
    <dgm:pt modelId="{35DE2DD6-D4A1-4889-8A2A-31023D89AE3A}" type="pres">
      <dgm:prSet presAssocID="{3C7F0C6B-AB9E-4C5B-BE2D-9436C079D291}" presName="bgRect" presStyleLbl="bgShp" presStyleIdx="4" presStyleCnt="5"/>
      <dgm:spPr/>
    </dgm:pt>
    <dgm:pt modelId="{DC359877-A553-4767-8BD7-D3609B7760D2}" type="pres">
      <dgm:prSet presAssocID="{3C7F0C6B-AB9E-4C5B-BE2D-9436C079D29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ting"/>
        </a:ext>
      </dgm:extLst>
    </dgm:pt>
    <dgm:pt modelId="{9C43052D-BA23-4C64-998E-70567D9EAB5E}" type="pres">
      <dgm:prSet presAssocID="{3C7F0C6B-AB9E-4C5B-BE2D-9436C079D291}" presName="spaceRect" presStyleCnt="0"/>
      <dgm:spPr/>
    </dgm:pt>
    <dgm:pt modelId="{26E95D93-70DB-4AB1-9DB2-A646FFAA97ED}" type="pres">
      <dgm:prSet presAssocID="{3C7F0C6B-AB9E-4C5B-BE2D-9436C079D291}" presName="parTx" presStyleLbl="revTx" presStyleIdx="4" presStyleCnt="5">
        <dgm:presLayoutVars>
          <dgm:chMax val="0"/>
          <dgm:chPref val="0"/>
        </dgm:presLayoutVars>
      </dgm:prSet>
      <dgm:spPr/>
    </dgm:pt>
  </dgm:ptLst>
  <dgm:cxnLst>
    <dgm:cxn modelId="{6152211D-E244-4DD5-A8BC-8EE0FE8D9F8B}" type="presOf" srcId="{6FC1E962-EDB2-41ED-8FEE-CF8B5D996A86}" destId="{C7675E0E-9993-4371-B8BF-1E2CB5ECA00C}" srcOrd="0" destOrd="0" presId="urn:microsoft.com/office/officeart/2018/2/layout/IconVerticalSolidList"/>
    <dgm:cxn modelId="{DF91D17D-9B23-415C-A5EE-CA563F1FFEF4}" srcId="{6FC1E962-EDB2-41ED-8FEE-CF8B5D996A86}" destId="{C478C247-F64C-490A-985F-3653EE65C3B4}" srcOrd="1" destOrd="0" parTransId="{063C2B67-50B0-4465-8932-2905A4AC81F5}" sibTransId="{E4D3E42F-9A22-4009-9F67-58A99B042B12}"/>
    <dgm:cxn modelId="{A1CF9D91-0D3B-411D-A9BF-46B105CDAE11}" srcId="{6FC1E962-EDB2-41ED-8FEE-CF8B5D996A86}" destId="{28A4D5C6-F9CD-4E7E-A46F-038498C3A163}" srcOrd="3" destOrd="0" parTransId="{9EC8C207-917A-490D-AD9E-DFDAD93A9431}" sibTransId="{F03FC33C-4E86-446D-8E8A-BAE792AFF787}"/>
    <dgm:cxn modelId="{D7A9FB97-F8CF-49A6-807C-281DE893194D}" type="presOf" srcId="{28A4D5C6-F9CD-4E7E-A46F-038498C3A163}" destId="{5CE0AD92-3616-4DD4-87E0-58CEBD465053}" srcOrd="0" destOrd="0" presId="urn:microsoft.com/office/officeart/2018/2/layout/IconVerticalSolidList"/>
    <dgm:cxn modelId="{4371E9A6-72F7-441B-BECE-B842F4BEC52B}" srcId="{6FC1E962-EDB2-41ED-8FEE-CF8B5D996A86}" destId="{3C7F0C6B-AB9E-4C5B-BE2D-9436C079D291}" srcOrd="4" destOrd="0" parTransId="{ACAC7F45-96AF-4955-B6D6-9C7404EF3CCB}" sibTransId="{8DD59B32-E2E1-4B31-8DC1-00BCE86642D4}"/>
    <dgm:cxn modelId="{07716FA7-A740-4B0E-BFAE-98EA4E37B6DF}" type="presOf" srcId="{4EDD0FDC-EEC3-451E-95B6-939597658D6D}" destId="{E8635251-5ABB-4381-BEDF-60D2BB1449A3}" srcOrd="0" destOrd="0" presId="urn:microsoft.com/office/officeart/2018/2/layout/IconVerticalSolidList"/>
    <dgm:cxn modelId="{3415F1C3-4523-4EBC-AF74-FE0FF5233AFA}" srcId="{6FC1E962-EDB2-41ED-8FEE-CF8B5D996A86}" destId="{4EDD0FDC-EEC3-451E-95B6-939597658D6D}" srcOrd="2" destOrd="0" parTransId="{704A4656-1A8C-44A5-8BBC-4C317D7FC634}" sibTransId="{A946D727-075E-4BB0-87BD-9526CBE1AC2E}"/>
    <dgm:cxn modelId="{65B490CD-C100-454F-AE74-D127F7F566B4}" type="presOf" srcId="{C478C247-F64C-490A-985F-3653EE65C3B4}" destId="{2517A887-9ECE-4B1D-8684-10106A43AEB1}" srcOrd="0" destOrd="0" presId="urn:microsoft.com/office/officeart/2018/2/layout/IconVerticalSolidList"/>
    <dgm:cxn modelId="{390016DD-F2B8-44AE-80D8-82C3FF2EAF5D}" type="presOf" srcId="{2F258316-9078-452C-9E23-9599C40D6BB3}" destId="{9D4E3148-2090-45D0-A706-6B51910444F0}" srcOrd="0" destOrd="0" presId="urn:microsoft.com/office/officeart/2018/2/layout/IconVerticalSolidList"/>
    <dgm:cxn modelId="{0E8C20E6-396B-4C8B-B987-D55BE5B560CE}" type="presOf" srcId="{3C7F0C6B-AB9E-4C5B-BE2D-9436C079D291}" destId="{26E95D93-70DB-4AB1-9DB2-A646FFAA97ED}" srcOrd="0" destOrd="0" presId="urn:microsoft.com/office/officeart/2018/2/layout/IconVerticalSolidList"/>
    <dgm:cxn modelId="{42943CE9-8307-40B8-A115-0E1577443022}" srcId="{6FC1E962-EDB2-41ED-8FEE-CF8B5D996A86}" destId="{2F258316-9078-452C-9E23-9599C40D6BB3}" srcOrd="0" destOrd="0" parTransId="{E6481B6A-951A-4D4E-8D37-4F9B40A7A024}" sibTransId="{D5E5904D-1DE8-45F6-94BE-FC869745DBAF}"/>
    <dgm:cxn modelId="{9D5B26F9-3F01-4839-9398-001A6F976C02}" type="presParOf" srcId="{C7675E0E-9993-4371-B8BF-1E2CB5ECA00C}" destId="{4E03B5E7-6EE7-4D9B-A5B3-9808E2FCAA59}" srcOrd="0" destOrd="0" presId="urn:microsoft.com/office/officeart/2018/2/layout/IconVerticalSolidList"/>
    <dgm:cxn modelId="{C0A07044-8328-40A9-A602-B6610417F1DE}" type="presParOf" srcId="{4E03B5E7-6EE7-4D9B-A5B3-9808E2FCAA59}" destId="{7BCD1352-18E6-4A50-8385-49E14FCE547E}" srcOrd="0" destOrd="0" presId="urn:microsoft.com/office/officeart/2018/2/layout/IconVerticalSolidList"/>
    <dgm:cxn modelId="{639E42B5-C940-4CE8-A112-2D62FA5BADE5}" type="presParOf" srcId="{4E03B5E7-6EE7-4D9B-A5B3-9808E2FCAA59}" destId="{2F6E2621-456B-4255-9B1A-53D8C1B65AFB}" srcOrd="1" destOrd="0" presId="urn:microsoft.com/office/officeart/2018/2/layout/IconVerticalSolidList"/>
    <dgm:cxn modelId="{AC2D2FB5-F502-48DC-A490-17353E73AE98}" type="presParOf" srcId="{4E03B5E7-6EE7-4D9B-A5B3-9808E2FCAA59}" destId="{FA1614F8-D693-4AB4-9217-75B1F2B1D30C}" srcOrd="2" destOrd="0" presId="urn:microsoft.com/office/officeart/2018/2/layout/IconVerticalSolidList"/>
    <dgm:cxn modelId="{B11C59CD-9B5E-441F-BE5D-93618FE6005B}" type="presParOf" srcId="{4E03B5E7-6EE7-4D9B-A5B3-9808E2FCAA59}" destId="{9D4E3148-2090-45D0-A706-6B51910444F0}" srcOrd="3" destOrd="0" presId="urn:microsoft.com/office/officeart/2018/2/layout/IconVerticalSolidList"/>
    <dgm:cxn modelId="{0BBA7E5B-709E-4DAC-895F-4349F06FE84D}" type="presParOf" srcId="{C7675E0E-9993-4371-B8BF-1E2CB5ECA00C}" destId="{6E2B023C-C898-4AAD-A272-AF77F9627150}" srcOrd="1" destOrd="0" presId="urn:microsoft.com/office/officeart/2018/2/layout/IconVerticalSolidList"/>
    <dgm:cxn modelId="{F392D230-AF79-47C8-A586-3AD7B45FF669}" type="presParOf" srcId="{C7675E0E-9993-4371-B8BF-1E2CB5ECA00C}" destId="{603CB1D6-AD8E-4C08-91F1-C2966D50F180}" srcOrd="2" destOrd="0" presId="urn:microsoft.com/office/officeart/2018/2/layout/IconVerticalSolidList"/>
    <dgm:cxn modelId="{D21D069A-912E-48ED-AF3D-69134B349C50}" type="presParOf" srcId="{603CB1D6-AD8E-4C08-91F1-C2966D50F180}" destId="{7961A671-80B3-4DEA-91B4-B14A450CE582}" srcOrd="0" destOrd="0" presId="urn:microsoft.com/office/officeart/2018/2/layout/IconVerticalSolidList"/>
    <dgm:cxn modelId="{24F81F56-1272-4328-9AD0-A0A809A43AD8}" type="presParOf" srcId="{603CB1D6-AD8E-4C08-91F1-C2966D50F180}" destId="{F649D99D-9B2D-4978-98C3-A6E3CFAF2B2B}" srcOrd="1" destOrd="0" presId="urn:microsoft.com/office/officeart/2018/2/layout/IconVerticalSolidList"/>
    <dgm:cxn modelId="{E06C2A07-86AA-4995-8DB5-659FBF3B0C24}" type="presParOf" srcId="{603CB1D6-AD8E-4C08-91F1-C2966D50F180}" destId="{0F97CBB8-435A-485B-BEB6-9D902A003F13}" srcOrd="2" destOrd="0" presId="urn:microsoft.com/office/officeart/2018/2/layout/IconVerticalSolidList"/>
    <dgm:cxn modelId="{35D62A7F-3335-43F2-BF14-90FB956DCD65}" type="presParOf" srcId="{603CB1D6-AD8E-4C08-91F1-C2966D50F180}" destId="{2517A887-9ECE-4B1D-8684-10106A43AEB1}" srcOrd="3" destOrd="0" presId="urn:microsoft.com/office/officeart/2018/2/layout/IconVerticalSolidList"/>
    <dgm:cxn modelId="{E993C2A6-E464-4251-8E9E-E50CE431A3F4}" type="presParOf" srcId="{C7675E0E-9993-4371-B8BF-1E2CB5ECA00C}" destId="{65AD4200-BF05-4F49-97DF-65A9FA8671BB}" srcOrd="3" destOrd="0" presId="urn:microsoft.com/office/officeart/2018/2/layout/IconVerticalSolidList"/>
    <dgm:cxn modelId="{0F0DB9D2-7EBF-4EFE-94CE-42DF7F8CCD22}" type="presParOf" srcId="{C7675E0E-9993-4371-B8BF-1E2CB5ECA00C}" destId="{13B02F8C-71FE-4FC3-B2E2-B05201213C7C}" srcOrd="4" destOrd="0" presId="urn:microsoft.com/office/officeart/2018/2/layout/IconVerticalSolidList"/>
    <dgm:cxn modelId="{A9AF4929-0BEC-496B-8E7E-58674EFFB297}" type="presParOf" srcId="{13B02F8C-71FE-4FC3-B2E2-B05201213C7C}" destId="{A51CC629-1C28-4992-BA53-6A4873D36EF1}" srcOrd="0" destOrd="0" presId="urn:microsoft.com/office/officeart/2018/2/layout/IconVerticalSolidList"/>
    <dgm:cxn modelId="{B34F0E29-EA0F-4EA8-BC9B-328604F67495}" type="presParOf" srcId="{13B02F8C-71FE-4FC3-B2E2-B05201213C7C}" destId="{3890ACCA-0B59-416A-BBBC-8A024935F2D2}" srcOrd="1" destOrd="0" presId="urn:microsoft.com/office/officeart/2018/2/layout/IconVerticalSolidList"/>
    <dgm:cxn modelId="{B7F8E30F-E05D-4968-8E96-258CA064D6C7}" type="presParOf" srcId="{13B02F8C-71FE-4FC3-B2E2-B05201213C7C}" destId="{075C7AC5-3A77-44DD-8F85-7929CE37F81D}" srcOrd="2" destOrd="0" presId="urn:microsoft.com/office/officeart/2018/2/layout/IconVerticalSolidList"/>
    <dgm:cxn modelId="{20D7B363-95D2-490E-A2C5-1A37323C194A}" type="presParOf" srcId="{13B02F8C-71FE-4FC3-B2E2-B05201213C7C}" destId="{E8635251-5ABB-4381-BEDF-60D2BB1449A3}" srcOrd="3" destOrd="0" presId="urn:microsoft.com/office/officeart/2018/2/layout/IconVerticalSolidList"/>
    <dgm:cxn modelId="{814853A5-2FD9-4554-81F8-05E5861DC33E}" type="presParOf" srcId="{C7675E0E-9993-4371-B8BF-1E2CB5ECA00C}" destId="{5557D6D2-702B-4AAA-B9F5-8403AA83DE20}" srcOrd="5" destOrd="0" presId="urn:microsoft.com/office/officeart/2018/2/layout/IconVerticalSolidList"/>
    <dgm:cxn modelId="{37E18D08-B6CA-4E0E-BC1C-CA2A9FE35B28}" type="presParOf" srcId="{C7675E0E-9993-4371-B8BF-1E2CB5ECA00C}" destId="{B5D0F0AE-057C-4D72-BCC6-3D5AF9084940}" srcOrd="6" destOrd="0" presId="urn:microsoft.com/office/officeart/2018/2/layout/IconVerticalSolidList"/>
    <dgm:cxn modelId="{8F04A5E6-9392-4A2E-9E83-179D5055CFE5}" type="presParOf" srcId="{B5D0F0AE-057C-4D72-BCC6-3D5AF9084940}" destId="{ABE317A7-57C4-4AF3-995C-54DA96AE4958}" srcOrd="0" destOrd="0" presId="urn:microsoft.com/office/officeart/2018/2/layout/IconVerticalSolidList"/>
    <dgm:cxn modelId="{46D3531E-6C8C-4F8F-B168-2ACD97286358}" type="presParOf" srcId="{B5D0F0AE-057C-4D72-BCC6-3D5AF9084940}" destId="{0CDEC2DC-26AA-416D-8740-F5F90E3B9233}" srcOrd="1" destOrd="0" presId="urn:microsoft.com/office/officeart/2018/2/layout/IconVerticalSolidList"/>
    <dgm:cxn modelId="{A87FA6A9-074A-49B6-BF0C-048520D6B080}" type="presParOf" srcId="{B5D0F0AE-057C-4D72-BCC6-3D5AF9084940}" destId="{512F4483-8FF5-476C-9272-AB59C24F5881}" srcOrd="2" destOrd="0" presId="urn:microsoft.com/office/officeart/2018/2/layout/IconVerticalSolidList"/>
    <dgm:cxn modelId="{B39C848F-EEAE-48FB-9818-FBC7E81E43B7}" type="presParOf" srcId="{B5D0F0AE-057C-4D72-BCC6-3D5AF9084940}" destId="{5CE0AD92-3616-4DD4-87E0-58CEBD465053}" srcOrd="3" destOrd="0" presId="urn:microsoft.com/office/officeart/2018/2/layout/IconVerticalSolidList"/>
    <dgm:cxn modelId="{88784218-A7FD-4AA1-A4CB-33D6F2725641}" type="presParOf" srcId="{C7675E0E-9993-4371-B8BF-1E2CB5ECA00C}" destId="{693384D2-A973-4A14-A983-F200321AD81C}" srcOrd="7" destOrd="0" presId="urn:microsoft.com/office/officeart/2018/2/layout/IconVerticalSolidList"/>
    <dgm:cxn modelId="{DBBEEEDC-9420-4651-A858-0FD2DBC68A01}" type="presParOf" srcId="{C7675E0E-9993-4371-B8BF-1E2CB5ECA00C}" destId="{317BF9A4-994D-4391-93A7-42BB6A142378}" srcOrd="8" destOrd="0" presId="urn:microsoft.com/office/officeart/2018/2/layout/IconVerticalSolidList"/>
    <dgm:cxn modelId="{62FBA306-5FBA-4F98-B45F-4F147B840D7F}" type="presParOf" srcId="{317BF9A4-994D-4391-93A7-42BB6A142378}" destId="{35DE2DD6-D4A1-4889-8A2A-31023D89AE3A}" srcOrd="0" destOrd="0" presId="urn:microsoft.com/office/officeart/2018/2/layout/IconVerticalSolidList"/>
    <dgm:cxn modelId="{3FB3D45A-7458-4C57-90AE-433A898E92D6}" type="presParOf" srcId="{317BF9A4-994D-4391-93A7-42BB6A142378}" destId="{DC359877-A553-4767-8BD7-D3609B7760D2}" srcOrd="1" destOrd="0" presId="urn:microsoft.com/office/officeart/2018/2/layout/IconVerticalSolidList"/>
    <dgm:cxn modelId="{0D50611E-41D2-4F66-828C-FC32D30EE81D}" type="presParOf" srcId="{317BF9A4-994D-4391-93A7-42BB6A142378}" destId="{9C43052D-BA23-4C64-998E-70567D9EAB5E}" srcOrd="2" destOrd="0" presId="urn:microsoft.com/office/officeart/2018/2/layout/IconVerticalSolidList"/>
    <dgm:cxn modelId="{A6DE656D-857A-4687-A290-21EBC2EFD13C}" type="presParOf" srcId="{317BF9A4-994D-4391-93A7-42BB6A142378}" destId="{26E95D93-70DB-4AB1-9DB2-A646FFAA97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F51CF34-3283-412C-A822-2B78F289104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F1157CC-7029-44F0-B657-B7597A3A63CD}">
      <dgm:prSet/>
      <dgm:spPr/>
      <dgm:t>
        <a:bodyPr/>
        <a:lstStyle/>
        <a:p>
          <a:r>
            <a:rPr lang="en-US"/>
            <a:t>Exception is an implicit object of type java.lang.Throwable class.</a:t>
          </a:r>
        </a:p>
      </dgm:t>
    </dgm:pt>
    <dgm:pt modelId="{431CC3B8-D1D5-4A77-AF40-34E4B79A86A3}" type="parTrans" cxnId="{B2A14115-6288-46E2-899E-4C6138153735}">
      <dgm:prSet/>
      <dgm:spPr/>
      <dgm:t>
        <a:bodyPr/>
        <a:lstStyle/>
        <a:p>
          <a:endParaRPr lang="en-US"/>
        </a:p>
      </dgm:t>
    </dgm:pt>
    <dgm:pt modelId="{3C69C83D-1F32-48E3-A68A-AADFCF66937E}" type="sibTrans" cxnId="{B2A14115-6288-46E2-899E-4C6138153735}">
      <dgm:prSet/>
      <dgm:spPr/>
      <dgm:t>
        <a:bodyPr/>
        <a:lstStyle/>
        <a:p>
          <a:endParaRPr lang="en-US"/>
        </a:p>
      </dgm:t>
    </dgm:pt>
    <dgm:pt modelId="{2F740E4C-DDB5-4FD2-BC19-6D6BA124899E}">
      <dgm:prSet/>
      <dgm:spPr/>
      <dgm:t>
        <a:bodyPr/>
        <a:lstStyle/>
        <a:p>
          <a:r>
            <a:rPr lang="en-US"/>
            <a:t>This object can be used to print the exception.</a:t>
          </a:r>
        </a:p>
      </dgm:t>
    </dgm:pt>
    <dgm:pt modelId="{9425369A-399E-4234-B933-EED1C1526AA2}" type="parTrans" cxnId="{C480B142-2831-4D8D-B9D1-CE2E9F0A4CA8}">
      <dgm:prSet/>
      <dgm:spPr/>
      <dgm:t>
        <a:bodyPr/>
        <a:lstStyle/>
        <a:p>
          <a:endParaRPr lang="en-US"/>
        </a:p>
      </dgm:t>
    </dgm:pt>
    <dgm:pt modelId="{611C685C-5044-4F4C-BE15-FE2CCF8FA9ED}" type="sibTrans" cxnId="{C480B142-2831-4D8D-B9D1-CE2E9F0A4CA8}">
      <dgm:prSet/>
      <dgm:spPr/>
      <dgm:t>
        <a:bodyPr/>
        <a:lstStyle/>
        <a:p>
          <a:endParaRPr lang="en-US"/>
        </a:p>
      </dgm:t>
    </dgm:pt>
    <dgm:pt modelId="{9B0D89E1-DB7D-48DE-9129-ACEB9B520DC9}">
      <dgm:prSet/>
      <dgm:spPr/>
      <dgm:t>
        <a:bodyPr/>
        <a:lstStyle/>
        <a:p>
          <a:r>
            <a:rPr lang="en-US"/>
            <a:t>But it can only be used in error pages.</a:t>
          </a:r>
        </a:p>
      </dgm:t>
    </dgm:pt>
    <dgm:pt modelId="{97BE208A-965D-4AE7-97B9-4F9C68489309}" type="parTrans" cxnId="{AF25268F-8861-4A06-A101-6C2FF05AE779}">
      <dgm:prSet/>
      <dgm:spPr/>
      <dgm:t>
        <a:bodyPr/>
        <a:lstStyle/>
        <a:p>
          <a:endParaRPr lang="en-US"/>
        </a:p>
      </dgm:t>
    </dgm:pt>
    <dgm:pt modelId="{461E10DA-ED83-4895-ACDE-899C338ED17F}" type="sibTrans" cxnId="{AF25268F-8861-4A06-A101-6C2FF05AE779}">
      <dgm:prSet/>
      <dgm:spPr/>
      <dgm:t>
        <a:bodyPr/>
        <a:lstStyle/>
        <a:p>
          <a:endParaRPr lang="en-US"/>
        </a:p>
      </dgm:t>
    </dgm:pt>
    <dgm:pt modelId="{4D3C0140-DE4C-40A5-9AC8-3D61FE10CFE2}">
      <dgm:prSet/>
      <dgm:spPr/>
      <dgm:t>
        <a:bodyPr/>
        <a:lstStyle/>
        <a:p>
          <a:r>
            <a:rPr lang="en-US"/>
            <a:t>It is better to learn it after page directive. </a:t>
          </a:r>
        </a:p>
      </dgm:t>
    </dgm:pt>
    <dgm:pt modelId="{212E84B0-AC6C-4B3B-9E23-D18FA18C1D09}" type="parTrans" cxnId="{5ECBEEB2-9F6E-447F-A6D6-99EFDCD0C17F}">
      <dgm:prSet/>
      <dgm:spPr/>
      <dgm:t>
        <a:bodyPr/>
        <a:lstStyle/>
        <a:p>
          <a:endParaRPr lang="en-US"/>
        </a:p>
      </dgm:t>
    </dgm:pt>
    <dgm:pt modelId="{772CFF8F-4779-4107-8D4A-DE1718EEE6A1}" type="sibTrans" cxnId="{5ECBEEB2-9F6E-447F-A6D6-99EFDCD0C17F}">
      <dgm:prSet/>
      <dgm:spPr/>
      <dgm:t>
        <a:bodyPr/>
        <a:lstStyle/>
        <a:p>
          <a:endParaRPr lang="en-US"/>
        </a:p>
      </dgm:t>
    </dgm:pt>
    <dgm:pt modelId="{6E13A033-41CB-47E0-B6C8-FE1A638DCAFE}" type="pres">
      <dgm:prSet presAssocID="{0F51CF34-3283-412C-A822-2B78F2891044}" presName="root" presStyleCnt="0">
        <dgm:presLayoutVars>
          <dgm:dir/>
          <dgm:resizeHandles val="exact"/>
        </dgm:presLayoutVars>
      </dgm:prSet>
      <dgm:spPr/>
    </dgm:pt>
    <dgm:pt modelId="{3F15C140-E741-49C1-8811-B6A73ADA5110}" type="pres">
      <dgm:prSet presAssocID="{FF1157CC-7029-44F0-B657-B7597A3A63CD}" presName="compNode" presStyleCnt="0"/>
      <dgm:spPr/>
    </dgm:pt>
    <dgm:pt modelId="{79FFCE0C-FCDB-49BC-8A4A-B3268DB09605}" type="pres">
      <dgm:prSet presAssocID="{FF1157CC-7029-44F0-B657-B7597A3A63CD}" presName="bgRect" presStyleLbl="bgShp" presStyleIdx="0" presStyleCnt="4"/>
      <dgm:spPr/>
    </dgm:pt>
    <dgm:pt modelId="{353CC5E9-078B-498D-8D7F-049B7C0FE22F}" type="pres">
      <dgm:prSet presAssocID="{FF1157CC-7029-44F0-B657-B7597A3A63C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9AABEDE3-BD7F-48D3-B92A-E293F873572B}" type="pres">
      <dgm:prSet presAssocID="{FF1157CC-7029-44F0-B657-B7597A3A63CD}" presName="spaceRect" presStyleCnt="0"/>
      <dgm:spPr/>
    </dgm:pt>
    <dgm:pt modelId="{D48D1E22-529A-4D4E-AB99-C6999ADB8129}" type="pres">
      <dgm:prSet presAssocID="{FF1157CC-7029-44F0-B657-B7597A3A63CD}" presName="parTx" presStyleLbl="revTx" presStyleIdx="0" presStyleCnt="4">
        <dgm:presLayoutVars>
          <dgm:chMax val="0"/>
          <dgm:chPref val="0"/>
        </dgm:presLayoutVars>
      </dgm:prSet>
      <dgm:spPr/>
    </dgm:pt>
    <dgm:pt modelId="{C9E85B50-4A50-4DDD-A3BB-36D3F0AB69A6}" type="pres">
      <dgm:prSet presAssocID="{3C69C83D-1F32-48E3-A68A-AADFCF66937E}" presName="sibTrans" presStyleCnt="0"/>
      <dgm:spPr/>
    </dgm:pt>
    <dgm:pt modelId="{5138FF04-4CA9-4F50-8060-2A8D97147815}" type="pres">
      <dgm:prSet presAssocID="{2F740E4C-DDB5-4FD2-BC19-6D6BA124899E}" presName="compNode" presStyleCnt="0"/>
      <dgm:spPr/>
    </dgm:pt>
    <dgm:pt modelId="{5BC994CE-E4AF-4F2C-8E19-F38393C6C911}" type="pres">
      <dgm:prSet presAssocID="{2F740E4C-DDB5-4FD2-BC19-6D6BA124899E}" presName="bgRect" presStyleLbl="bgShp" presStyleIdx="1" presStyleCnt="4"/>
      <dgm:spPr/>
    </dgm:pt>
    <dgm:pt modelId="{BBF8C6A8-4AD3-400C-A81F-69DB4111A320}" type="pres">
      <dgm:prSet presAssocID="{2F740E4C-DDB5-4FD2-BC19-6D6BA124899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inter"/>
        </a:ext>
      </dgm:extLst>
    </dgm:pt>
    <dgm:pt modelId="{3F454C0C-6BD7-4234-94B8-D0B311D7828C}" type="pres">
      <dgm:prSet presAssocID="{2F740E4C-DDB5-4FD2-BC19-6D6BA124899E}" presName="spaceRect" presStyleCnt="0"/>
      <dgm:spPr/>
    </dgm:pt>
    <dgm:pt modelId="{479CD8CF-E90F-438F-B43B-382A735ACD46}" type="pres">
      <dgm:prSet presAssocID="{2F740E4C-DDB5-4FD2-BC19-6D6BA124899E}" presName="parTx" presStyleLbl="revTx" presStyleIdx="1" presStyleCnt="4">
        <dgm:presLayoutVars>
          <dgm:chMax val="0"/>
          <dgm:chPref val="0"/>
        </dgm:presLayoutVars>
      </dgm:prSet>
      <dgm:spPr/>
    </dgm:pt>
    <dgm:pt modelId="{DE8C65D3-6028-4021-BF7A-FBB938355216}" type="pres">
      <dgm:prSet presAssocID="{611C685C-5044-4F4C-BE15-FE2CCF8FA9ED}" presName="sibTrans" presStyleCnt="0"/>
      <dgm:spPr/>
    </dgm:pt>
    <dgm:pt modelId="{4F40588F-F37D-491D-9DF6-897C65F0BD3F}" type="pres">
      <dgm:prSet presAssocID="{9B0D89E1-DB7D-48DE-9129-ACEB9B520DC9}" presName="compNode" presStyleCnt="0"/>
      <dgm:spPr/>
    </dgm:pt>
    <dgm:pt modelId="{F9801E6B-F67F-4A1D-A2CF-40DEE4D44378}" type="pres">
      <dgm:prSet presAssocID="{9B0D89E1-DB7D-48DE-9129-ACEB9B520DC9}" presName="bgRect" presStyleLbl="bgShp" presStyleIdx="2" presStyleCnt="4"/>
      <dgm:spPr/>
    </dgm:pt>
    <dgm:pt modelId="{33816902-D5AA-43DA-AA84-3151C70DC0F7}" type="pres">
      <dgm:prSet presAssocID="{9B0D89E1-DB7D-48DE-9129-ACEB9B520D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per"/>
        </a:ext>
      </dgm:extLst>
    </dgm:pt>
    <dgm:pt modelId="{238EF38B-1906-4CA6-B713-FB52AE01B25E}" type="pres">
      <dgm:prSet presAssocID="{9B0D89E1-DB7D-48DE-9129-ACEB9B520DC9}" presName="spaceRect" presStyleCnt="0"/>
      <dgm:spPr/>
    </dgm:pt>
    <dgm:pt modelId="{013264D5-4329-4B7C-9F71-8FECFF16E20F}" type="pres">
      <dgm:prSet presAssocID="{9B0D89E1-DB7D-48DE-9129-ACEB9B520DC9}" presName="parTx" presStyleLbl="revTx" presStyleIdx="2" presStyleCnt="4">
        <dgm:presLayoutVars>
          <dgm:chMax val="0"/>
          <dgm:chPref val="0"/>
        </dgm:presLayoutVars>
      </dgm:prSet>
      <dgm:spPr/>
    </dgm:pt>
    <dgm:pt modelId="{81E0497A-331D-45A7-82F4-8B6FABD33950}" type="pres">
      <dgm:prSet presAssocID="{461E10DA-ED83-4895-ACDE-899C338ED17F}" presName="sibTrans" presStyleCnt="0"/>
      <dgm:spPr/>
    </dgm:pt>
    <dgm:pt modelId="{9805B43B-3837-49C3-83B4-183091CF6F1A}" type="pres">
      <dgm:prSet presAssocID="{4D3C0140-DE4C-40A5-9AC8-3D61FE10CFE2}" presName="compNode" presStyleCnt="0"/>
      <dgm:spPr/>
    </dgm:pt>
    <dgm:pt modelId="{34094E0D-8F1B-45DE-8982-535817C98AA5}" type="pres">
      <dgm:prSet presAssocID="{4D3C0140-DE4C-40A5-9AC8-3D61FE10CFE2}" presName="bgRect" presStyleLbl="bgShp" presStyleIdx="3" presStyleCnt="4"/>
      <dgm:spPr/>
    </dgm:pt>
    <dgm:pt modelId="{80A277B6-0C4D-402B-8CE3-0F3099089D9A}" type="pres">
      <dgm:prSet presAssocID="{4D3C0140-DE4C-40A5-9AC8-3D61FE10CF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70395F2F-4EC9-4D09-9339-C650FACE9F64}" type="pres">
      <dgm:prSet presAssocID="{4D3C0140-DE4C-40A5-9AC8-3D61FE10CFE2}" presName="spaceRect" presStyleCnt="0"/>
      <dgm:spPr/>
    </dgm:pt>
    <dgm:pt modelId="{D03965E6-F903-4A69-91D0-5E4F7342ED4B}" type="pres">
      <dgm:prSet presAssocID="{4D3C0140-DE4C-40A5-9AC8-3D61FE10CFE2}" presName="parTx" presStyleLbl="revTx" presStyleIdx="3" presStyleCnt="4">
        <dgm:presLayoutVars>
          <dgm:chMax val="0"/>
          <dgm:chPref val="0"/>
        </dgm:presLayoutVars>
      </dgm:prSet>
      <dgm:spPr/>
    </dgm:pt>
  </dgm:ptLst>
  <dgm:cxnLst>
    <dgm:cxn modelId="{C5C0B501-F87D-4C18-96E5-3C0FBCC15902}" type="presOf" srcId="{FF1157CC-7029-44F0-B657-B7597A3A63CD}" destId="{D48D1E22-529A-4D4E-AB99-C6999ADB8129}" srcOrd="0" destOrd="0" presId="urn:microsoft.com/office/officeart/2018/2/layout/IconVerticalSolidList"/>
    <dgm:cxn modelId="{B2A14115-6288-46E2-899E-4C6138153735}" srcId="{0F51CF34-3283-412C-A822-2B78F2891044}" destId="{FF1157CC-7029-44F0-B657-B7597A3A63CD}" srcOrd="0" destOrd="0" parTransId="{431CC3B8-D1D5-4A77-AF40-34E4B79A86A3}" sibTransId="{3C69C83D-1F32-48E3-A68A-AADFCF66937E}"/>
    <dgm:cxn modelId="{A7BD2533-9F3E-4102-AB1C-F49152E48F15}" type="presOf" srcId="{2F740E4C-DDB5-4FD2-BC19-6D6BA124899E}" destId="{479CD8CF-E90F-438F-B43B-382A735ACD46}" srcOrd="0" destOrd="0" presId="urn:microsoft.com/office/officeart/2018/2/layout/IconVerticalSolidList"/>
    <dgm:cxn modelId="{C480B142-2831-4D8D-B9D1-CE2E9F0A4CA8}" srcId="{0F51CF34-3283-412C-A822-2B78F2891044}" destId="{2F740E4C-DDB5-4FD2-BC19-6D6BA124899E}" srcOrd="1" destOrd="0" parTransId="{9425369A-399E-4234-B933-EED1C1526AA2}" sibTransId="{611C685C-5044-4F4C-BE15-FE2CCF8FA9ED}"/>
    <dgm:cxn modelId="{3113EF46-4055-47CA-ACE9-2973DC8CD5ED}" type="presOf" srcId="{9B0D89E1-DB7D-48DE-9129-ACEB9B520DC9}" destId="{013264D5-4329-4B7C-9F71-8FECFF16E20F}" srcOrd="0" destOrd="0" presId="urn:microsoft.com/office/officeart/2018/2/layout/IconVerticalSolidList"/>
    <dgm:cxn modelId="{AF25268F-8861-4A06-A101-6C2FF05AE779}" srcId="{0F51CF34-3283-412C-A822-2B78F2891044}" destId="{9B0D89E1-DB7D-48DE-9129-ACEB9B520DC9}" srcOrd="2" destOrd="0" parTransId="{97BE208A-965D-4AE7-97B9-4F9C68489309}" sibTransId="{461E10DA-ED83-4895-ACDE-899C338ED17F}"/>
    <dgm:cxn modelId="{5ECBEEB2-9F6E-447F-A6D6-99EFDCD0C17F}" srcId="{0F51CF34-3283-412C-A822-2B78F2891044}" destId="{4D3C0140-DE4C-40A5-9AC8-3D61FE10CFE2}" srcOrd="3" destOrd="0" parTransId="{212E84B0-AC6C-4B3B-9E23-D18FA18C1D09}" sibTransId="{772CFF8F-4779-4107-8D4A-DE1718EEE6A1}"/>
    <dgm:cxn modelId="{4AE2C3CD-A359-4CF3-9DB3-45D60A77D9C9}" type="presOf" srcId="{4D3C0140-DE4C-40A5-9AC8-3D61FE10CFE2}" destId="{D03965E6-F903-4A69-91D0-5E4F7342ED4B}" srcOrd="0" destOrd="0" presId="urn:microsoft.com/office/officeart/2018/2/layout/IconVerticalSolidList"/>
    <dgm:cxn modelId="{93A903DA-BE0C-4A8A-B2AC-671FF149893F}" type="presOf" srcId="{0F51CF34-3283-412C-A822-2B78F2891044}" destId="{6E13A033-41CB-47E0-B6C8-FE1A638DCAFE}" srcOrd="0" destOrd="0" presId="urn:microsoft.com/office/officeart/2018/2/layout/IconVerticalSolidList"/>
    <dgm:cxn modelId="{424D4401-3392-4DFB-A46F-074F9E803BCD}" type="presParOf" srcId="{6E13A033-41CB-47E0-B6C8-FE1A638DCAFE}" destId="{3F15C140-E741-49C1-8811-B6A73ADA5110}" srcOrd="0" destOrd="0" presId="urn:microsoft.com/office/officeart/2018/2/layout/IconVerticalSolidList"/>
    <dgm:cxn modelId="{60AC7186-DB9C-457F-A19A-8C48ADF5E62C}" type="presParOf" srcId="{3F15C140-E741-49C1-8811-B6A73ADA5110}" destId="{79FFCE0C-FCDB-49BC-8A4A-B3268DB09605}" srcOrd="0" destOrd="0" presId="urn:microsoft.com/office/officeart/2018/2/layout/IconVerticalSolidList"/>
    <dgm:cxn modelId="{936F2168-B28D-443D-BE26-ECEFE43F00DA}" type="presParOf" srcId="{3F15C140-E741-49C1-8811-B6A73ADA5110}" destId="{353CC5E9-078B-498D-8D7F-049B7C0FE22F}" srcOrd="1" destOrd="0" presId="urn:microsoft.com/office/officeart/2018/2/layout/IconVerticalSolidList"/>
    <dgm:cxn modelId="{4EFC1796-8DF5-4E10-A8E0-2B3B31602185}" type="presParOf" srcId="{3F15C140-E741-49C1-8811-B6A73ADA5110}" destId="{9AABEDE3-BD7F-48D3-B92A-E293F873572B}" srcOrd="2" destOrd="0" presId="urn:microsoft.com/office/officeart/2018/2/layout/IconVerticalSolidList"/>
    <dgm:cxn modelId="{0826D073-4627-44DB-AAAA-C71F07DEF450}" type="presParOf" srcId="{3F15C140-E741-49C1-8811-B6A73ADA5110}" destId="{D48D1E22-529A-4D4E-AB99-C6999ADB8129}" srcOrd="3" destOrd="0" presId="urn:microsoft.com/office/officeart/2018/2/layout/IconVerticalSolidList"/>
    <dgm:cxn modelId="{21D241A4-438D-4A55-A12E-7AC066F07451}" type="presParOf" srcId="{6E13A033-41CB-47E0-B6C8-FE1A638DCAFE}" destId="{C9E85B50-4A50-4DDD-A3BB-36D3F0AB69A6}" srcOrd="1" destOrd="0" presId="urn:microsoft.com/office/officeart/2018/2/layout/IconVerticalSolidList"/>
    <dgm:cxn modelId="{D45CDD17-19D8-4B95-98EA-BD61411B0BE3}" type="presParOf" srcId="{6E13A033-41CB-47E0-B6C8-FE1A638DCAFE}" destId="{5138FF04-4CA9-4F50-8060-2A8D97147815}" srcOrd="2" destOrd="0" presId="urn:microsoft.com/office/officeart/2018/2/layout/IconVerticalSolidList"/>
    <dgm:cxn modelId="{2C8AA894-7E84-4E64-AA3C-A4D2ED9E63B7}" type="presParOf" srcId="{5138FF04-4CA9-4F50-8060-2A8D97147815}" destId="{5BC994CE-E4AF-4F2C-8E19-F38393C6C911}" srcOrd="0" destOrd="0" presId="urn:microsoft.com/office/officeart/2018/2/layout/IconVerticalSolidList"/>
    <dgm:cxn modelId="{DE0281A3-3C1B-4D22-B083-6FD2733C21C0}" type="presParOf" srcId="{5138FF04-4CA9-4F50-8060-2A8D97147815}" destId="{BBF8C6A8-4AD3-400C-A81F-69DB4111A320}" srcOrd="1" destOrd="0" presId="urn:microsoft.com/office/officeart/2018/2/layout/IconVerticalSolidList"/>
    <dgm:cxn modelId="{EEBB7CDD-9C49-4AC4-B56F-1878AE7D6646}" type="presParOf" srcId="{5138FF04-4CA9-4F50-8060-2A8D97147815}" destId="{3F454C0C-6BD7-4234-94B8-D0B311D7828C}" srcOrd="2" destOrd="0" presId="urn:microsoft.com/office/officeart/2018/2/layout/IconVerticalSolidList"/>
    <dgm:cxn modelId="{E5AC3920-8F63-4495-AC0D-7570BC837C40}" type="presParOf" srcId="{5138FF04-4CA9-4F50-8060-2A8D97147815}" destId="{479CD8CF-E90F-438F-B43B-382A735ACD46}" srcOrd="3" destOrd="0" presId="urn:microsoft.com/office/officeart/2018/2/layout/IconVerticalSolidList"/>
    <dgm:cxn modelId="{DDA7E654-DF7B-4A8D-AB99-727233C93B49}" type="presParOf" srcId="{6E13A033-41CB-47E0-B6C8-FE1A638DCAFE}" destId="{DE8C65D3-6028-4021-BF7A-FBB938355216}" srcOrd="3" destOrd="0" presId="urn:microsoft.com/office/officeart/2018/2/layout/IconVerticalSolidList"/>
    <dgm:cxn modelId="{AB4686C2-695E-4206-B7F2-D21BBC12F90E}" type="presParOf" srcId="{6E13A033-41CB-47E0-B6C8-FE1A638DCAFE}" destId="{4F40588F-F37D-491D-9DF6-897C65F0BD3F}" srcOrd="4" destOrd="0" presId="urn:microsoft.com/office/officeart/2018/2/layout/IconVerticalSolidList"/>
    <dgm:cxn modelId="{3D8F888B-F640-4048-8A8C-7BA01D9F627C}" type="presParOf" srcId="{4F40588F-F37D-491D-9DF6-897C65F0BD3F}" destId="{F9801E6B-F67F-4A1D-A2CF-40DEE4D44378}" srcOrd="0" destOrd="0" presId="urn:microsoft.com/office/officeart/2018/2/layout/IconVerticalSolidList"/>
    <dgm:cxn modelId="{0D22A381-960C-4800-97CD-3BB1386C5F47}" type="presParOf" srcId="{4F40588F-F37D-491D-9DF6-897C65F0BD3F}" destId="{33816902-D5AA-43DA-AA84-3151C70DC0F7}" srcOrd="1" destOrd="0" presId="urn:microsoft.com/office/officeart/2018/2/layout/IconVerticalSolidList"/>
    <dgm:cxn modelId="{F72F5849-D9A5-4B2A-BA34-C171BDB3C4FA}" type="presParOf" srcId="{4F40588F-F37D-491D-9DF6-897C65F0BD3F}" destId="{238EF38B-1906-4CA6-B713-FB52AE01B25E}" srcOrd="2" destOrd="0" presId="urn:microsoft.com/office/officeart/2018/2/layout/IconVerticalSolidList"/>
    <dgm:cxn modelId="{E8006B3B-D0EE-41C4-A33D-F25B9FA3B146}" type="presParOf" srcId="{4F40588F-F37D-491D-9DF6-897C65F0BD3F}" destId="{013264D5-4329-4B7C-9F71-8FECFF16E20F}" srcOrd="3" destOrd="0" presId="urn:microsoft.com/office/officeart/2018/2/layout/IconVerticalSolidList"/>
    <dgm:cxn modelId="{1F217846-F6D2-412B-B342-437975ED77FF}" type="presParOf" srcId="{6E13A033-41CB-47E0-B6C8-FE1A638DCAFE}" destId="{81E0497A-331D-45A7-82F4-8B6FABD33950}" srcOrd="5" destOrd="0" presId="urn:microsoft.com/office/officeart/2018/2/layout/IconVerticalSolidList"/>
    <dgm:cxn modelId="{EBF4826A-B935-4E29-A0D0-494D83CD6290}" type="presParOf" srcId="{6E13A033-41CB-47E0-B6C8-FE1A638DCAFE}" destId="{9805B43B-3837-49C3-83B4-183091CF6F1A}" srcOrd="6" destOrd="0" presId="urn:microsoft.com/office/officeart/2018/2/layout/IconVerticalSolidList"/>
    <dgm:cxn modelId="{33BD3179-D3B0-434E-927A-DF23EE5F21DF}" type="presParOf" srcId="{9805B43B-3837-49C3-83B4-183091CF6F1A}" destId="{34094E0D-8F1B-45DE-8982-535817C98AA5}" srcOrd="0" destOrd="0" presId="urn:microsoft.com/office/officeart/2018/2/layout/IconVerticalSolidList"/>
    <dgm:cxn modelId="{564031B0-9E53-4DCB-A05D-8AADCDD5D67E}" type="presParOf" srcId="{9805B43B-3837-49C3-83B4-183091CF6F1A}" destId="{80A277B6-0C4D-402B-8CE3-0F3099089D9A}" srcOrd="1" destOrd="0" presId="urn:microsoft.com/office/officeart/2018/2/layout/IconVerticalSolidList"/>
    <dgm:cxn modelId="{B6CE23AC-007E-4BAD-9022-3A514760B32E}" type="presParOf" srcId="{9805B43B-3837-49C3-83B4-183091CF6F1A}" destId="{70395F2F-4EC9-4D09-9339-C650FACE9F64}" srcOrd="2" destOrd="0" presId="urn:microsoft.com/office/officeart/2018/2/layout/IconVerticalSolidList"/>
    <dgm:cxn modelId="{67EBBD9C-F363-4C39-BAEB-C9235D23C1B2}" type="presParOf" srcId="{9805B43B-3837-49C3-83B4-183091CF6F1A}" destId="{D03965E6-F903-4A69-91D0-5E4F7342ED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405E10-F118-4461-BE32-D0C81AC0A747}"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C6110DE5-9E6C-4D3D-94A6-8A010FFA2C72}">
      <dgm:prSet/>
      <dgm:spPr/>
      <dgm:t>
        <a:bodyPr/>
        <a:lstStyle/>
        <a:p>
          <a:r>
            <a:rPr lang="en-US"/>
            <a:t>The TagSupport class implements the IterationTag interface.</a:t>
          </a:r>
        </a:p>
      </dgm:t>
    </dgm:pt>
    <dgm:pt modelId="{369113E8-17CE-445E-9C44-E1C7A47329F6}" type="parTrans" cxnId="{FEB69C56-FB91-41F3-ADE5-7235E6AA8AF1}">
      <dgm:prSet/>
      <dgm:spPr/>
      <dgm:t>
        <a:bodyPr/>
        <a:lstStyle/>
        <a:p>
          <a:endParaRPr lang="en-US"/>
        </a:p>
      </dgm:t>
    </dgm:pt>
    <dgm:pt modelId="{DFFB37B0-FB86-4F8C-BAF3-B5F4F5E86637}" type="sibTrans" cxnId="{FEB69C56-FB91-41F3-ADE5-7235E6AA8AF1}">
      <dgm:prSet/>
      <dgm:spPr/>
      <dgm:t>
        <a:bodyPr/>
        <a:lstStyle/>
        <a:p>
          <a:endParaRPr lang="en-US"/>
        </a:p>
      </dgm:t>
    </dgm:pt>
    <dgm:pt modelId="{C5579DBC-0E8A-40E8-AD5B-316C4C86E85F}">
      <dgm:prSet/>
      <dgm:spPr/>
      <dgm:t>
        <a:bodyPr/>
        <a:lstStyle/>
        <a:p>
          <a:r>
            <a:rPr lang="en-US"/>
            <a:t>It acts as the base class for new Tag Handlers.</a:t>
          </a:r>
        </a:p>
      </dgm:t>
    </dgm:pt>
    <dgm:pt modelId="{36B7A082-110A-4458-9A07-6821C0CCB61A}" type="parTrans" cxnId="{19D8EA8D-FA7F-4899-AB63-5CC739570037}">
      <dgm:prSet/>
      <dgm:spPr/>
      <dgm:t>
        <a:bodyPr/>
        <a:lstStyle/>
        <a:p>
          <a:endParaRPr lang="en-US"/>
        </a:p>
      </dgm:t>
    </dgm:pt>
    <dgm:pt modelId="{833DCD9C-2729-44B0-BD8E-057F79C1F78A}" type="sibTrans" cxnId="{19D8EA8D-FA7F-4899-AB63-5CC739570037}">
      <dgm:prSet/>
      <dgm:spPr/>
      <dgm:t>
        <a:bodyPr/>
        <a:lstStyle/>
        <a:p>
          <a:endParaRPr lang="en-US"/>
        </a:p>
      </dgm:t>
    </dgm:pt>
    <dgm:pt modelId="{073A55E8-EF25-42C3-8EB6-DF22653B9C9E}">
      <dgm:prSet/>
      <dgm:spPr/>
      <dgm:t>
        <a:bodyPr/>
        <a:lstStyle/>
        <a:p>
          <a:r>
            <a:rPr lang="en-US"/>
            <a:t>It provides some additional methods also.</a:t>
          </a:r>
        </a:p>
      </dgm:t>
    </dgm:pt>
    <dgm:pt modelId="{5C3A66BC-2103-4DC0-ABCA-2FF6230F35AD}" type="parTrans" cxnId="{80685A2A-7E7D-4977-B7B6-FA8703B9F905}">
      <dgm:prSet/>
      <dgm:spPr/>
      <dgm:t>
        <a:bodyPr/>
        <a:lstStyle/>
        <a:p>
          <a:endParaRPr lang="en-US"/>
        </a:p>
      </dgm:t>
    </dgm:pt>
    <dgm:pt modelId="{55762C44-6593-48BC-B5F4-C82DEC474534}" type="sibTrans" cxnId="{80685A2A-7E7D-4977-B7B6-FA8703B9F905}">
      <dgm:prSet/>
      <dgm:spPr/>
      <dgm:t>
        <a:bodyPr/>
        <a:lstStyle/>
        <a:p>
          <a:endParaRPr lang="en-US"/>
        </a:p>
      </dgm:t>
    </dgm:pt>
    <dgm:pt modelId="{4BE57AF2-13AB-4DC8-9D9E-40446A61BB30}" type="pres">
      <dgm:prSet presAssocID="{B5405E10-F118-4461-BE32-D0C81AC0A747}" presName="linear" presStyleCnt="0">
        <dgm:presLayoutVars>
          <dgm:animLvl val="lvl"/>
          <dgm:resizeHandles val="exact"/>
        </dgm:presLayoutVars>
      </dgm:prSet>
      <dgm:spPr/>
    </dgm:pt>
    <dgm:pt modelId="{0B6638B8-016B-4D39-9061-78BA2F1C6B7A}" type="pres">
      <dgm:prSet presAssocID="{C6110DE5-9E6C-4D3D-94A6-8A010FFA2C72}" presName="parentText" presStyleLbl="node1" presStyleIdx="0" presStyleCnt="3">
        <dgm:presLayoutVars>
          <dgm:chMax val="0"/>
          <dgm:bulletEnabled val="1"/>
        </dgm:presLayoutVars>
      </dgm:prSet>
      <dgm:spPr/>
    </dgm:pt>
    <dgm:pt modelId="{92F8CEEC-078B-47E0-9FD8-41265F7970C1}" type="pres">
      <dgm:prSet presAssocID="{DFFB37B0-FB86-4F8C-BAF3-B5F4F5E86637}" presName="spacer" presStyleCnt="0"/>
      <dgm:spPr/>
    </dgm:pt>
    <dgm:pt modelId="{05A54A56-D3BD-4131-BEA5-F4E6F11BC093}" type="pres">
      <dgm:prSet presAssocID="{C5579DBC-0E8A-40E8-AD5B-316C4C86E85F}" presName="parentText" presStyleLbl="node1" presStyleIdx="1" presStyleCnt="3">
        <dgm:presLayoutVars>
          <dgm:chMax val="0"/>
          <dgm:bulletEnabled val="1"/>
        </dgm:presLayoutVars>
      </dgm:prSet>
      <dgm:spPr/>
    </dgm:pt>
    <dgm:pt modelId="{E5E75D97-4F21-4705-8F08-5F9C88B2A8C4}" type="pres">
      <dgm:prSet presAssocID="{833DCD9C-2729-44B0-BD8E-057F79C1F78A}" presName="spacer" presStyleCnt="0"/>
      <dgm:spPr/>
    </dgm:pt>
    <dgm:pt modelId="{51A3E028-AF2B-4550-A3A5-8EC7A3195552}" type="pres">
      <dgm:prSet presAssocID="{073A55E8-EF25-42C3-8EB6-DF22653B9C9E}" presName="parentText" presStyleLbl="node1" presStyleIdx="2" presStyleCnt="3">
        <dgm:presLayoutVars>
          <dgm:chMax val="0"/>
          <dgm:bulletEnabled val="1"/>
        </dgm:presLayoutVars>
      </dgm:prSet>
      <dgm:spPr/>
    </dgm:pt>
  </dgm:ptLst>
  <dgm:cxnLst>
    <dgm:cxn modelId="{80685A2A-7E7D-4977-B7B6-FA8703B9F905}" srcId="{B5405E10-F118-4461-BE32-D0C81AC0A747}" destId="{073A55E8-EF25-42C3-8EB6-DF22653B9C9E}" srcOrd="2" destOrd="0" parTransId="{5C3A66BC-2103-4DC0-ABCA-2FF6230F35AD}" sibTransId="{55762C44-6593-48BC-B5F4-C82DEC474534}"/>
    <dgm:cxn modelId="{FEB69C56-FB91-41F3-ADE5-7235E6AA8AF1}" srcId="{B5405E10-F118-4461-BE32-D0C81AC0A747}" destId="{C6110DE5-9E6C-4D3D-94A6-8A010FFA2C72}" srcOrd="0" destOrd="0" parTransId="{369113E8-17CE-445E-9C44-E1C7A47329F6}" sibTransId="{DFFB37B0-FB86-4F8C-BAF3-B5F4F5E86637}"/>
    <dgm:cxn modelId="{19D8EA8D-FA7F-4899-AB63-5CC739570037}" srcId="{B5405E10-F118-4461-BE32-D0C81AC0A747}" destId="{C5579DBC-0E8A-40E8-AD5B-316C4C86E85F}" srcOrd="1" destOrd="0" parTransId="{36B7A082-110A-4458-9A07-6821C0CCB61A}" sibTransId="{833DCD9C-2729-44B0-BD8E-057F79C1F78A}"/>
    <dgm:cxn modelId="{5CF4DBAB-A0B0-43CD-AF71-0170B8A4AA54}" type="presOf" srcId="{073A55E8-EF25-42C3-8EB6-DF22653B9C9E}" destId="{51A3E028-AF2B-4550-A3A5-8EC7A3195552}" srcOrd="0" destOrd="0" presId="urn:microsoft.com/office/officeart/2005/8/layout/vList2"/>
    <dgm:cxn modelId="{0A86BAD6-32CB-4F94-9B07-B3C6AB2A5C57}" type="presOf" srcId="{B5405E10-F118-4461-BE32-D0C81AC0A747}" destId="{4BE57AF2-13AB-4DC8-9D9E-40446A61BB30}" srcOrd="0" destOrd="0" presId="urn:microsoft.com/office/officeart/2005/8/layout/vList2"/>
    <dgm:cxn modelId="{488CC9F6-D8EF-4CC4-B4DE-86D4CDA559ED}" type="presOf" srcId="{C5579DBC-0E8A-40E8-AD5B-316C4C86E85F}" destId="{05A54A56-D3BD-4131-BEA5-F4E6F11BC093}" srcOrd="0" destOrd="0" presId="urn:microsoft.com/office/officeart/2005/8/layout/vList2"/>
    <dgm:cxn modelId="{83A7EBF7-F4AA-4B54-9AC1-E9D01341888B}" type="presOf" srcId="{C6110DE5-9E6C-4D3D-94A6-8A010FFA2C72}" destId="{0B6638B8-016B-4D39-9061-78BA2F1C6B7A}" srcOrd="0" destOrd="0" presId="urn:microsoft.com/office/officeart/2005/8/layout/vList2"/>
    <dgm:cxn modelId="{68FF92E5-E0C6-4FF9-93EE-44F8B854377E}" type="presParOf" srcId="{4BE57AF2-13AB-4DC8-9D9E-40446A61BB30}" destId="{0B6638B8-016B-4D39-9061-78BA2F1C6B7A}" srcOrd="0" destOrd="0" presId="urn:microsoft.com/office/officeart/2005/8/layout/vList2"/>
    <dgm:cxn modelId="{8CDCFC70-2898-46BA-87CF-46DDA5C2F7DB}" type="presParOf" srcId="{4BE57AF2-13AB-4DC8-9D9E-40446A61BB30}" destId="{92F8CEEC-078B-47E0-9FD8-41265F7970C1}" srcOrd="1" destOrd="0" presId="urn:microsoft.com/office/officeart/2005/8/layout/vList2"/>
    <dgm:cxn modelId="{B44798B3-CF88-474E-ACA9-0B98F415E9AD}" type="presParOf" srcId="{4BE57AF2-13AB-4DC8-9D9E-40446A61BB30}" destId="{05A54A56-D3BD-4131-BEA5-F4E6F11BC093}" srcOrd="2" destOrd="0" presId="urn:microsoft.com/office/officeart/2005/8/layout/vList2"/>
    <dgm:cxn modelId="{AA4263A3-4342-4BF8-BC72-63697664944F}" type="presParOf" srcId="{4BE57AF2-13AB-4DC8-9D9E-40446A61BB30}" destId="{E5E75D97-4F21-4705-8F08-5F9C88B2A8C4}" srcOrd="3" destOrd="0" presId="urn:microsoft.com/office/officeart/2005/8/layout/vList2"/>
    <dgm:cxn modelId="{199EEB27-AB17-4761-AFFB-13FB5D99B7A4}" type="presParOf" srcId="{4BE57AF2-13AB-4DC8-9D9E-40446A61BB30}" destId="{51A3E028-AF2B-4550-A3A5-8EC7A319555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F75BD6-F811-4484-8BE0-6B990465354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71521E4-6BBB-4721-A39E-54C9D3F28153}">
      <dgm:prSet/>
      <dgm:spPr/>
      <dgm:t>
        <a:bodyPr/>
        <a:lstStyle/>
        <a:p>
          <a:pPr>
            <a:lnSpc>
              <a:spcPct val="100000"/>
            </a:lnSpc>
          </a:pPr>
          <a:r>
            <a:rPr lang="en-US"/>
            <a:t>The JSTL core tag provides variable support, URL management, flow control etc.</a:t>
          </a:r>
        </a:p>
      </dgm:t>
    </dgm:pt>
    <dgm:pt modelId="{D30F473D-2914-4B8E-B148-2058718AD9EF}" type="parTrans" cxnId="{321B6ADB-03CE-4D48-8D95-AC375C92FED1}">
      <dgm:prSet/>
      <dgm:spPr/>
      <dgm:t>
        <a:bodyPr/>
        <a:lstStyle/>
        <a:p>
          <a:endParaRPr lang="en-US"/>
        </a:p>
      </dgm:t>
    </dgm:pt>
    <dgm:pt modelId="{935567DB-0615-447C-81CD-DFD92B8C4DA7}" type="sibTrans" cxnId="{321B6ADB-03CE-4D48-8D95-AC375C92FED1}">
      <dgm:prSet/>
      <dgm:spPr/>
      <dgm:t>
        <a:bodyPr/>
        <a:lstStyle/>
        <a:p>
          <a:endParaRPr lang="en-US"/>
        </a:p>
      </dgm:t>
    </dgm:pt>
    <dgm:pt modelId="{03E7319C-B477-46ED-B134-D577ACC5ED0A}">
      <dgm:prSet/>
      <dgm:spPr/>
      <dgm:t>
        <a:bodyPr/>
        <a:lstStyle/>
        <a:p>
          <a:pPr>
            <a:lnSpc>
              <a:spcPct val="100000"/>
            </a:lnSpc>
          </a:pPr>
          <a:r>
            <a:rPr lang="en-US"/>
            <a:t>The syntax used for including JSTL core library in your JSP is:</a:t>
          </a:r>
        </a:p>
      </dgm:t>
    </dgm:pt>
    <dgm:pt modelId="{A43CDF90-085A-4B1D-9462-DAD9AE8A45FD}" type="parTrans" cxnId="{5CA20EF8-CCF9-4063-B716-113B017F1D23}">
      <dgm:prSet/>
      <dgm:spPr/>
      <dgm:t>
        <a:bodyPr/>
        <a:lstStyle/>
        <a:p>
          <a:endParaRPr lang="en-US"/>
        </a:p>
      </dgm:t>
    </dgm:pt>
    <dgm:pt modelId="{2E316D15-9123-41AE-90DC-DB04A075A808}" type="sibTrans" cxnId="{5CA20EF8-CCF9-4063-B716-113B017F1D23}">
      <dgm:prSet/>
      <dgm:spPr/>
      <dgm:t>
        <a:bodyPr/>
        <a:lstStyle/>
        <a:p>
          <a:endParaRPr lang="en-US"/>
        </a:p>
      </dgm:t>
    </dgm:pt>
    <dgm:pt modelId="{B219FA5B-D9A9-4BCD-9262-BA9E432C135C}">
      <dgm:prSet/>
      <dgm:spPr/>
      <dgm:t>
        <a:bodyPr/>
        <a:lstStyle/>
        <a:p>
          <a:pPr>
            <a:lnSpc>
              <a:spcPct val="100000"/>
            </a:lnSpc>
          </a:pPr>
          <a:r>
            <a:rPr lang="en-US"/>
            <a:t>&lt;%@ taglib uri="http://java.sun.com/jsp/jstl/core" prefix="c" %&gt;  </a:t>
          </a:r>
        </a:p>
      </dgm:t>
    </dgm:pt>
    <dgm:pt modelId="{5348169E-6DD1-47B7-88E3-208C99A73A42}" type="parTrans" cxnId="{3D4ED84D-37FA-4291-A110-8218E7107A2B}">
      <dgm:prSet/>
      <dgm:spPr/>
      <dgm:t>
        <a:bodyPr/>
        <a:lstStyle/>
        <a:p>
          <a:endParaRPr lang="en-US"/>
        </a:p>
      </dgm:t>
    </dgm:pt>
    <dgm:pt modelId="{C1CA6458-5D10-4A12-AB06-A82403A23EA8}" type="sibTrans" cxnId="{3D4ED84D-37FA-4291-A110-8218E7107A2B}">
      <dgm:prSet/>
      <dgm:spPr/>
      <dgm:t>
        <a:bodyPr/>
        <a:lstStyle/>
        <a:p>
          <a:endParaRPr lang="en-US"/>
        </a:p>
      </dgm:t>
    </dgm:pt>
    <dgm:pt modelId="{12C5D8E8-44A7-4F73-A960-A07D1F106C88}" type="pres">
      <dgm:prSet presAssocID="{17F75BD6-F811-4484-8BE0-6B9904653540}" presName="root" presStyleCnt="0">
        <dgm:presLayoutVars>
          <dgm:dir/>
          <dgm:resizeHandles val="exact"/>
        </dgm:presLayoutVars>
      </dgm:prSet>
      <dgm:spPr/>
    </dgm:pt>
    <dgm:pt modelId="{D55F6F48-5D04-441C-AA6F-82ED6CD64474}" type="pres">
      <dgm:prSet presAssocID="{271521E4-6BBB-4721-A39E-54C9D3F28153}" presName="compNode" presStyleCnt="0"/>
      <dgm:spPr/>
    </dgm:pt>
    <dgm:pt modelId="{F354F948-42C1-4470-9980-A3933D72BC4D}" type="pres">
      <dgm:prSet presAssocID="{271521E4-6BBB-4721-A39E-54C9D3F28153}" presName="bgRect" presStyleLbl="bgShp" presStyleIdx="0" presStyleCnt="2"/>
      <dgm:spPr/>
    </dgm:pt>
    <dgm:pt modelId="{9AEEEE4E-2575-444A-8BF1-A4F08DEC0841}" type="pres">
      <dgm:prSet presAssocID="{271521E4-6BBB-4721-A39E-54C9D3F281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code"/>
        </a:ext>
      </dgm:extLst>
    </dgm:pt>
    <dgm:pt modelId="{500033F3-5284-4AF2-B694-BB7725112405}" type="pres">
      <dgm:prSet presAssocID="{271521E4-6BBB-4721-A39E-54C9D3F28153}" presName="spaceRect" presStyleCnt="0"/>
      <dgm:spPr/>
    </dgm:pt>
    <dgm:pt modelId="{5FA244BA-B6C6-4EAD-A0FD-13CACEA08B59}" type="pres">
      <dgm:prSet presAssocID="{271521E4-6BBB-4721-A39E-54C9D3F28153}" presName="parTx" presStyleLbl="revTx" presStyleIdx="0" presStyleCnt="3">
        <dgm:presLayoutVars>
          <dgm:chMax val="0"/>
          <dgm:chPref val="0"/>
        </dgm:presLayoutVars>
      </dgm:prSet>
      <dgm:spPr/>
    </dgm:pt>
    <dgm:pt modelId="{C9EA0F53-C2CA-4BBF-8D2C-AD87F2B4A91F}" type="pres">
      <dgm:prSet presAssocID="{935567DB-0615-447C-81CD-DFD92B8C4DA7}" presName="sibTrans" presStyleCnt="0"/>
      <dgm:spPr/>
    </dgm:pt>
    <dgm:pt modelId="{78A6793C-225D-43B8-BF0A-5D28A3B5EECC}" type="pres">
      <dgm:prSet presAssocID="{03E7319C-B477-46ED-B134-D577ACC5ED0A}" presName="compNode" presStyleCnt="0"/>
      <dgm:spPr/>
    </dgm:pt>
    <dgm:pt modelId="{23BE55E3-0386-49A6-8CD3-41C84B5C8FA3}" type="pres">
      <dgm:prSet presAssocID="{03E7319C-B477-46ED-B134-D577ACC5ED0A}" presName="bgRect" presStyleLbl="bgShp" presStyleIdx="1" presStyleCnt="2"/>
      <dgm:spPr/>
    </dgm:pt>
    <dgm:pt modelId="{1B24850A-79FA-4C97-B642-DD8A5F62F142}" type="pres">
      <dgm:prSet presAssocID="{03E7319C-B477-46ED-B134-D577ACC5ED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00B53D95-72C5-4F6B-AFC2-7C98A29259AD}" type="pres">
      <dgm:prSet presAssocID="{03E7319C-B477-46ED-B134-D577ACC5ED0A}" presName="spaceRect" presStyleCnt="0"/>
      <dgm:spPr/>
    </dgm:pt>
    <dgm:pt modelId="{07CCCCE5-29B8-47BF-B441-D2F8AEEA2D04}" type="pres">
      <dgm:prSet presAssocID="{03E7319C-B477-46ED-B134-D577ACC5ED0A}" presName="parTx" presStyleLbl="revTx" presStyleIdx="1" presStyleCnt="3">
        <dgm:presLayoutVars>
          <dgm:chMax val="0"/>
          <dgm:chPref val="0"/>
        </dgm:presLayoutVars>
      </dgm:prSet>
      <dgm:spPr/>
    </dgm:pt>
    <dgm:pt modelId="{030EC9A6-C609-4190-88F6-57F78CBCA0C8}" type="pres">
      <dgm:prSet presAssocID="{03E7319C-B477-46ED-B134-D577ACC5ED0A}" presName="desTx" presStyleLbl="revTx" presStyleIdx="2" presStyleCnt="3">
        <dgm:presLayoutVars/>
      </dgm:prSet>
      <dgm:spPr/>
    </dgm:pt>
  </dgm:ptLst>
  <dgm:cxnLst>
    <dgm:cxn modelId="{79F73424-179C-44E4-90A7-5C320275BBB0}" type="presOf" srcId="{B219FA5B-D9A9-4BCD-9262-BA9E432C135C}" destId="{030EC9A6-C609-4190-88F6-57F78CBCA0C8}" srcOrd="0" destOrd="0" presId="urn:microsoft.com/office/officeart/2018/2/layout/IconVerticalSolidList"/>
    <dgm:cxn modelId="{3D4ED84D-37FA-4291-A110-8218E7107A2B}" srcId="{03E7319C-B477-46ED-B134-D577ACC5ED0A}" destId="{B219FA5B-D9A9-4BCD-9262-BA9E432C135C}" srcOrd="0" destOrd="0" parTransId="{5348169E-6DD1-47B7-88E3-208C99A73A42}" sibTransId="{C1CA6458-5D10-4A12-AB06-A82403A23EA8}"/>
    <dgm:cxn modelId="{55D57D71-2A54-452B-8123-A50967FFFF36}" type="presOf" srcId="{271521E4-6BBB-4721-A39E-54C9D3F28153}" destId="{5FA244BA-B6C6-4EAD-A0FD-13CACEA08B59}" srcOrd="0" destOrd="0" presId="urn:microsoft.com/office/officeart/2018/2/layout/IconVerticalSolidList"/>
    <dgm:cxn modelId="{650DAEC1-8BF1-4E1A-B805-AC58BF5FA587}" type="presOf" srcId="{03E7319C-B477-46ED-B134-D577ACC5ED0A}" destId="{07CCCCE5-29B8-47BF-B441-D2F8AEEA2D04}" srcOrd="0" destOrd="0" presId="urn:microsoft.com/office/officeart/2018/2/layout/IconVerticalSolidList"/>
    <dgm:cxn modelId="{321B6ADB-03CE-4D48-8D95-AC375C92FED1}" srcId="{17F75BD6-F811-4484-8BE0-6B9904653540}" destId="{271521E4-6BBB-4721-A39E-54C9D3F28153}" srcOrd="0" destOrd="0" parTransId="{D30F473D-2914-4B8E-B148-2058718AD9EF}" sibTransId="{935567DB-0615-447C-81CD-DFD92B8C4DA7}"/>
    <dgm:cxn modelId="{287ACEE2-4D60-44F5-BCE5-C2DF1BE2EA12}" type="presOf" srcId="{17F75BD6-F811-4484-8BE0-6B9904653540}" destId="{12C5D8E8-44A7-4F73-A960-A07D1F106C88}" srcOrd="0" destOrd="0" presId="urn:microsoft.com/office/officeart/2018/2/layout/IconVerticalSolidList"/>
    <dgm:cxn modelId="{5CA20EF8-CCF9-4063-B716-113B017F1D23}" srcId="{17F75BD6-F811-4484-8BE0-6B9904653540}" destId="{03E7319C-B477-46ED-B134-D577ACC5ED0A}" srcOrd="1" destOrd="0" parTransId="{A43CDF90-085A-4B1D-9462-DAD9AE8A45FD}" sibTransId="{2E316D15-9123-41AE-90DC-DB04A075A808}"/>
    <dgm:cxn modelId="{244552CA-708D-41C0-91E4-124E749B638C}" type="presParOf" srcId="{12C5D8E8-44A7-4F73-A960-A07D1F106C88}" destId="{D55F6F48-5D04-441C-AA6F-82ED6CD64474}" srcOrd="0" destOrd="0" presId="urn:microsoft.com/office/officeart/2018/2/layout/IconVerticalSolidList"/>
    <dgm:cxn modelId="{B2C07495-BD61-4018-A363-AFE6F570366C}" type="presParOf" srcId="{D55F6F48-5D04-441C-AA6F-82ED6CD64474}" destId="{F354F948-42C1-4470-9980-A3933D72BC4D}" srcOrd="0" destOrd="0" presId="urn:microsoft.com/office/officeart/2018/2/layout/IconVerticalSolidList"/>
    <dgm:cxn modelId="{CCD472D5-6BDD-493B-B44E-2CF4C759D627}" type="presParOf" srcId="{D55F6F48-5D04-441C-AA6F-82ED6CD64474}" destId="{9AEEEE4E-2575-444A-8BF1-A4F08DEC0841}" srcOrd="1" destOrd="0" presId="urn:microsoft.com/office/officeart/2018/2/layout/IconVerticalSolidList"/>
    <dgm:cxn modelId="{6907FFDC-6025-4534-8B21-74DA7694E72F}" type="presParOf" srcId="{D55F6F48-5D04-441C-AA6F-82ED6CD64474}" destId="{500033F3-5284-4AF2-B694-BB7725112405}" srcOrd="2" destOrd="0" presId="urn:microsoft.com/office/officeart/2018/2/layout/IconVerticalSolidList"/>
    <dgm:cxn modelId="{C57A46FB-A909-4C0A-9598-4260020D2F72}" type="presParOf" srcId="{D55F6F48-5D04-441C-AA6F-82ED6CD64474}" destId="{5FA244BA-B6C6-4EAD-A0FD-13CACEA08B59}" srcOrd="3" destOrd="0" presId="urn:microsoft.com/office/officeart/2018/2/layout/IconVerticalSolidList"/>
    <dgm:cxn modelId="{B5C9CDA6-CAD2-42C9-82B2-107143AB61B9}" type="presParOf" srcId="{12C5D8E8-44A7-4F73-A960-A07D1F106C88}" destId="{C9EA0F53-C2CA-4BBF-8D2C-AD87F2B4A91F}" srcOrd="1" destOrd="0" presId="urn:microsoft.com/office/officeart/2018/2/layout/IconVerticalSolidList"/>
    <dgm:cxn modelId="{99B47C8B-E875-45E9-85CF-F4A52243D4D0}" type="presParOf" srcId="{12C5D8E8-44A7-4F73-A960-A07D1F106C88}" destId="{78A6793C-225D-43B8-BF0A-5D28A3B5EECC}" srcOrd="2" destOrd="0" presId="urn:microsoft.com/office/officeart/2018/2/layout/IconVerticalSolidList"/>
    <dgm:cxn modelId="{1B33FCB1-0D58-4D2B-84BF-925AB4C39946}" type="presParOf" srcId="{78A6793C-225D-43B8-BF0A-5D28A3B5EECC}" destId="{23BE55E3-0386-49A6-8CD3-41C84B5C8FA3}" srcOrd="0" destOrd="0" presId="urn:microsoft.com/office/officeart/2018/2/layout/IconVerticalSolidList"/>
    <dgm:cxn modelId="{B60D3EFF-8DD1-4CA7-BCAE-0A720FF60676}" type="presParOf" srcId="{78A6793C-225D-43B8-BF0A-5D28A3B5EECC}" destId="{1B24850A-79FA-4C97-B642-DD8A5F62F142}" srcOrd="1" destOrd="0" presId="urn:microsoft.com/office/officeart/2018/2/layout/IconVerticalSolidList"/>
    <dgm:cxn modelId="{67FCEEA4-3F41-4746-A546-005E8F29E674}" type="presParOf" srcId="{78A6793C-225D-43B8-BF0A-5D28A3B5EECC}" destId="{00B53D95-72C5-4F6B-AFC2-7C98A29259AD}" srcOrd="2" destOrd="0" presId="urn:microsoft.com/office/officeart/2018/2/layout/IconVerticalSolidList"/>
    <dgm:cxn modelId="{C96CB98F-7068-475F-9F73-4EB64AEEAA84}" type="presParOf" srcId="{78A6793C-225D-43B8-BF0A-5D28A3B5EECC}" destId="{07CCCCE5-29B8-47BF-B441-D2F8AEEA2D04}" srcOrd="3" destOrd="0" presId="urn:microsoft.com/office/officeart/2018/2/layout/IconVerticalSolidList"/>
    <dgm:cxn modelId="{C19F1726-5857-4FBE-A35F-DEB9B825866D}" type="presParOf" srcId="{78A6793C-225D-43B8-BF0A-5D28A3B5EECC}" destId="{030EC9A6-C609-4190-88F6-57F78CBCA0C8}"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744978-DC3A-4CCA-911B-3BA727E11095}" type="doc">
      <dgm:prSet loTypeId="urn:microsoft.com/office/officeart/2005/8/layout/vProcess5" loCatId="process" qsTypeId="urn:microsoft.com/office/officeart/2005/8/quickstyle/simple4" qsCatId="simple" csTypeId="urn:microsoft.com/office/officeart/2005/8/colors/colorful2" csCatId="colorful"/>
      <dgm:spPr/>
      <dgm:t>
        <a:bodyPr/>
        <a:lstStyle/>
        <a:p>
          <a:endParaRPr lang="en-US"/>
        </a:p>
      </dgm:t>
    </dgm:pt>
    <dgm:pt modelId="{6EE5F6C1-0CCB-4505-88A2-52007F418147}">
      <dgm:prSet/>
      <dgm:spPr/>
      <dgm:t>
        <a:bodyPr/>
        <a:lstStyle/>
        <a:p>
          <a:r>
            <a:rPr lang="en-US" b="1"/>
            <a:t>GenericServlet</a:t>
          </a:r>
          <a:r>
            <a:rPr lang="en-US"/>
            <a:t> class implements </a:t>
          </a:r>
          <a:r>
            <a:rPr lang="en-US" b="1"/>
            <a:t>Servlet</a:t>
          </a:r>
          <a:r>
            <a:rPr lang="en-US"/>
            <a:t>, </a:t>
          </a:r>
          <a:r>
            <a:rPr lang="en-US" b="1"/>
            <a:t>ServletConfig</a:t>
          </a:r>
          <a:r>
            <a:rPr lang="en-US"/>
            <a:t> and </a:t>
          </a:r>
          <a:r>
            <a:rPr lang="en-US" b="1"/>
            <a:t>Serializable</a:t>
          </a:r>
          <a:r>
            <a:rPr lang="en-US"/>
            <a:t> interfaces.</a:t>
          </a:r>
        </a:p>
      </dgm:t>
    </dgm:pt>
    <dgm:pt modelId="{C574DDAF-EB1E-4558-9670-242F46629090}" type="parTrans" cxnId="{E5023A96-D6B8-4D2A-9E27-455E38AC35F8}">
      <dgm:prSet/>
      <dgm:spPr/>
      <dgm:t>
        <a:bodyPr/>
        <a:lstStyle/>
        <a:p>
          <a:endParaRPr lang="en-US"/>
        </a:p>
      </dgm:t>
    </dgm:pt>
    <dgm:pt modelId="{87504B74-E7AF-4AF0-8C65-B5375C573C94}" type="sibTrans" cxnId="{E5023A96-D6B8-4D2A-9E27-455E38AC35F8}">
      <dgm:prSet/>
      <dgm:spPr/>
      <dgm:t>
        <a:bodyPr/>
        <a:lstStyle/>
        <a:p>
          <a:endParaRPr lang="en-US"/>
        </a:p>
      </dgm:t>
    </dgm:pt>
    <dgm:pt modelId="{0042D2EB-B991-413B-B25C-7ABA4435D27E}">
      <dgm:prSet/>
      <dgm:spPr/>
      <dgm:t>
        <a:bodyPr/>
        <a:lstStyle/>
        <a:p>
          <a:r>
            <a:rPr lang="en-US"/>
            <a:t>It provides the implementation of all the methods of these interfaces except the service method.</a:t>
          </a:r>
        </a:p>
      </dgm:t>
    </dgm:pt>
    <dgm:pt modelId="{A4129339-1470-4B7B-B210-FF4B9EF31206}" type="parTrans" cxnId="{BD436766-C78E-48D2-B10E-E678DCD6FA64}">
      <dgm:prSet/>
      <dgm:spPr/>
      <dgm:t>
        <a:bodyPr/>
        <a:lstStyle/>
        <a:p>
          <a:endParaRPr lang="en-US"/>
        </a:p>
      </dgm:t>
    </dgm:pt>
    <dgm:pt modelId="{7CD38D7F-F9FE-450F-9F43-ABAF7C388140}" type="sibTrans" cxnId="{BD436766-C78E-48D2-B10E-E678DCD6FA64}">
      <dgm:prSet/>
      <dgm:spPr/>
      <dgm:t>
        <a:bodyPr/>
        <a:lstStyle/>
        <a:p>
          <a:endParaRPr lang="en-US"/>
        </a:p>
      </dgm:t>
    </dgm:pt>
    <dgm:pt modelId="{C1E96CB3-E537-42F2-B02C-5B786511AA2F}">
      <dgm:prSet/>
      <dgm:spPr/>
      <dgm:t>
        <a:bodyPr/>
        <a:lstStyle/>
        <a:p>
          <a:r>
            <a:rPr lang="en-US"/>
            <a:t>GenericServlet class can handle any type of request so it is protocol-independent.</a:t>
          </a:r>
        </a:p>
      </dgm:t>
    </dgm:pt>
    <dgm:pt modelId="{9C1FAAF0-0F25-463B-BEFA-C85EA552EBED}" type="parTrans" cxnId="{2CEA0E02-B535-4AF0-B311-D3916BAD4EE1}">
      <dgm:prSet/>
      <dgm:spPr/>
      <dgm:t>
        <a:bodyPr/>
        <a:lstStyle/>
        <a:p>
          <a:endParaRPr lang="en-US"/>
        </a:p>
      </dgm:t>
    </dgm:pt>
    <dgm:pt modelId="{09769D87-DC95-4C7C-8C50-0F73BCFF7D26}" type="sibTrans" cxnId="{2CEA0E02-B535-4AF0-B311-D3916BAD4EE1}">
      <dgm:prSet/>
      <dgm:spPr/>
      <dgm:t>
        <a:bodyPr/>
        <a:lstStyle/>
        <a:p>
          <a:endParaRPr lang="en-US"/>
        </a:p>
      </dgm:t>
    </dgm:pt>
    <dgm:pt modelId="{6096F2CB-F418-4577-B86C-7B7161589F14}" type="pres">
      <dgm:prSet presAssocID="{AE744978-DC3A-4CCA-911B-3BA727E11095}" presName="outerComposite" presStyleCnt="0">
        <dgm:presLayoutVars>
          <dgm:chMax val="5"/>
          <dgm:dir/>
          <dgm:resizeHandles val="exact"/>
        </dgm:presLayoutVars>
      </dgm:prSet>
      <dgm:spPr/>
    </dgm:pt>
    <dgm:pt modelId="{1A995E0B-2815-4671-8DD9-EA81F5907CF4}" type="pres">
      <dgm:prSet presAssocID="{AE744978-DC3A-4CCA-911B-3BA727E11095}" presName="dummyMaxCanvas" presStyleCnt="0">
        <dgm:presLayoutVars/>
      </dgm:prSet>
      <dgm:spPr/>
    </dgm:pt>
    <dgm:pt modelId="{CDFD83B0-217B-42DB-8858-DE55F65F8A48}" type="pres">
      <dgm:prSet presAssocID="{AE744978-DC3A-4CCA-911B-3BA727E11095}" presName="ThreeNodes_1" presStyleLbl="node1" presStyleIdx="0" presStyleCnt="3">
        <dgm:presLayoutVars>
          <dgm:bulletEnabled val="1"/>
        </dgm:presLayoutVars>
      </dgm:prSet>
      <dgm:spPr/>
    </dgm:pt>
    <dgm:pt modelId="{1F32A746-41D0-4346-8CD9-AA1CF16228BC}" type="pres">
      <dgm:prSet presAssocID="{AE744978-DC3A-4CCA-911B-3BA727E11095}" presName="ThreeNodes_2" presStyleLbl="node1" presStyleIdx="1" presStyleCnt="3">
        <dgm:presLayoutVars>
          <dgm:bulletEnabled val="1"/>
        </dgm:presLayoutVars>
      </dgm:prSet>
      <dgm:spPr/>
    </dgm:pt>
    <dgm:pt modelId="{BA68AB21-5F50-43D5-BDCF-115C7D26047C}" type="pres">
      <dgm:prSet presAssocID="{AE744978-DC3A-4CCA-911B-3BA727E11095}" presName="ThreeNodes_3" presStyleLbl="node1" presStyleIdx="2" presStyleCnt="3">
        <dgm:presLayoutVars>
          <dgm:bulletEnabled val="1"/>
        </dgm:presLayoutVars>
      </dgm:prSet>
      <dgm:spPr/>
    </dgm:pt>
    <dgm:pt modelId="{F44C3316-1180-4BBD-9E59-FAACE7DEECBC}" type="pres">
      <dgm:prSet presAssocID="{AE744978-DC3A-4CCA-911B-3BA727E11095}" presName="ThreeConn_1-2" presStyleLbl="fgAccFollowNode1" presStyleIdx="0" presStyleCnt="2">
        <dgm:presLayoutVars>
          <dgm:bulletEnabled val="1"/>
        </dgm:presLayoutVars>
      </dgm:prSet>
      <dgm:spPr/>
    </dgm:pt>
    <dgm:pt modelId="{C961A22A-6DF4-48DC-AF5A-C145CBE5062D}" type="pres">
      <dgm:prSet presAssocID="{AE744978-DC3A-4CCA-911B-3BA727E11095}" presName="ThreeConn_2-3" presStyleLbl="fgAccFollowNode1" presStyleIdx="1" presStyleCnt="2">
        <dgm:presLayoutVars>
          <dgm:bulletEnabled val="1"/>
        </dgm:presLayoutVars>
      </dgm:prSet>
      <dgm:spPr/>
    </dgm:pt>
    <dgm:pt modelId="{5A919565-33F9-4851-8B6B-308317493DC2}" type="pres">
      <dgm:prSet presAssocID="{AE744978-DC3A-4CCA-911B-3BA727E11095}" presName="ThreeNodes_1_text" presStyleLbl="node1" presStyleIdx="2" presStyleCnt="3">
        <dgm:presLayoutVars>
          <dgm:bulletEnabled val="1"/>
        </dgm:presLayoutVars>
      </dgm:prSet>
      <dgm:spPr/>
    </dgm:pt>
    <dgm:pt modelId="{2E80C1D5-CA27-44FB-9735-36E140596BF0}" type="pres">
      <dgm:prSet presAssocID="{AE744978-DC3A-4CCA-911B-3BA727E11095}" presName="ThreeNodes_2_text" presStyleLbl="node1" presStyleIdx="2" presStyleCnt="3">
        <dgm:presLayoutVars>
          <dgm:bulletEnabled val="1"/>
        </dgm:presLayoutVars>
      </dgm:prSet>
      <dgm:spPr/>
    </dgm:pt>
    <dgm:pt modelId="{C95DEA7B-7608-44AD-B192-0340F1A5B257}" type="pres">
      <dgm:prSet presAssocID="{AE744978-DC3A-4CCA-911B-3BA727E11095}" presName="ThreeNodes_3_text" presStyleLbl="node1" presStyleIdx="2" presStyleCnt="3">
        <dgm:presLayoutVars>
          <dgm:bulletEnabled val="1"/>
        </dgm:presLayoutVars>
      </dgm:prSet>
      <dgm:spPr/>
    </dgm:pt>
  </dgm:ptLst>
  <dgm:cxnLst>
    <dgm:cxn modelId="{2CEA0E02-B535-4AF0-B311-D3916BAD4EE1}" srcId="{AE744978-DC3A-4CCA-911B-3BA727E11095}" destId="{C1E96CB3-E537-42F2-B02C-5B786511AA2F}" srcOrd="2" destOrd="0" parTransId="{9C1FAAF0-0F25-463B-BEFA-C85EA552EBED}" sibTransId="{09769D87-DC95-4C7C-8C50-0F73BCFF7D26}"/>
    <dgm:cxn modelId="{7879350D-126A-4BFA-8780-F14A423AD620}" type="presOf" srcId="{6EE5F6C1-0CCB-4505-88A2-52007F418147}" destId="{CDFD83B0-217B-42DB-8858-DE55F65F8A48}" srcOrd="0" destOrd="0" presId="urn:microsoft.com/office/officeart/2005/8/layout/vProcess5"/>
    <dgm:cxn modelId="{BD436766-C78E-48D2-B10E-E678DCD6FA64}" srcId="{AE744978-DC3A-4CCA-911B-3BA727E11095}" destId="{0042D2EB-B991-413B-B25C-7ABA4435D27E}" srcOrd="1" destOrd="0" parTransId="{A4129339-1470-4B7B-B210-FF4B9EF31206}" sibTransId="{7CD38D7F-F9FE-450F-9F43-ABAF7C388140}"/>
    <dgm:cxn modelId="{8413AE53-DA62-40E0-92F6-E602430FA006}" type="presOf" srcId="{C1E96CB3-E537-42F2-B02C-5B786511AA2F}" destId="{BA68AB21-5F50-43D5-BDCF-115C7D26047C}" srcOrd="0" destOrd="0" presId="urn:microsoft.com/office/officeart/2005/8/layout/vProcess5"/>
    <dgm:cxn modelId="{031B5457-0B00-4789-BCE2-8B1746E3A7A2}" type="presOf" srcId="{AE744978-DC3A-4CCA-911B-3BA727E11095}" destId="{6096F2CB-F418-4577-B86C-7B7161589F14}" srcOrd="0" destOrd="0" presId="urn:microsoft.com/office/officeart/2005/8/layout/vProcess5"/>
    <dgm:cxn modelId="{27CF9557-DE05-4868-970D-3F15A712895B}" type="presOf" srcId="{7CD38D7F-F9FE-450F-9F43-ABAF7C388140}" destId="{C961A22A-6DF4-48DC-AF5A-C145CBE5062D}" srcOrd="0" destOrd="0" presId="urn:microsoft.com/office/officeart/2005/8/layout/vProcess5"/>
    <dgm:cxn modelId="{7FCD117E-4073-4948-B648-48268C100352}" type="presOf" srcId="{6EE5F6C1-0CCB-4505-88A2-52007F418147}" destId="{5A919565-33F9-4851-8B6B-308317493DC2}" srcOrd="1" destOrd="0" presId="urn:microsoft.com/office/officeart/2005/8/layout/vProcess5"/>
    <dgm:cxn modelId="{E5023A96-D6B8-4D2A-9E27-455E38AC35F8}" srcId="{AE744978-DC3A-4CCA-911B-3BA727E11095}" destId="{6EE5F6C1-0CCB-4505-88A2-52007F418147}" srcOrd="0" destOrd="0" parTransId="{C574DDAF-EB1E-4558-9670-242F46629090}" sibTransId="{87504B74-E7AF-4AF0-8C65-B5375C573C94}"/>
    <dgm:cxn modelId="{A4B53B9B-1465-4F72-8119-0E66995B81FC}" type="presOf" srcId="{87504B74-E7AF-4AF0-8C65-B5375C573C94}" destId="{F44C3316-1180-4BBD-9E59-FAACE7DEECBC}" srcOrd="0" destOrd="0" presId="urn:microsoft.com/office/officeart/2005/8/layout/vProcess5"/>
    <dgm:cxn modelId="{7F974EAD-6F89-49FE-9139-98F5012A0596}" type="presOf" srcId="{C1E96CB3-E537-42F2-B02C-5B786511AA2F}" destId="{C95DEA7B-7608-44AD-B192-0340F1A5B257}" srcOrd="1" destOrd="0" presId="urn:microsoft.com/office/officeart/2005/8/layout/vProcess5"/>
    <dgm:cxn modelId="{68BA6BD5-3605-4587-B628-A060D1AFC7B8}" type="presOf" srcId="{0042D2EB-B991-413B-B25C-7ABA4435D27E}" destId="{2E80C1D5-CA27-44FB-9735-36E140596BF0}" srcOrd="1" destOrd="0" presId="urn:microsoft.com/office/officeart/2005/8/layout/vProcess5"/>
    <dgm:cxn modelId="{F06935F3-C81E-42A1-B0EF-856711AA5834}" type="presOf" srcId="{0042D2EB-B991-413B-B25C-7ABA4435D27E}" destId="{1F32A746-41D0-4346-8CD9-AA1CF16228BC}" srcOrd="0" destOrd="0" presId="urn:microsoft.com/office/officeart/2005/8/layout/vProcess5"/>
    <dgm:cxn modelId="{A308F9F0-B855-41F2-873D-E8350F242071}" type="presParOf" srcId="{6096F2CB-F418-4577-B86C-7B7161589F14}" destId="{1A995E0B-2815-4671-8DD9-EA81F5907CF4}" srcOrd="0" destOrd="0" presId="urn:microsoft.com/office/officeart/2005/8/layout/vProcess5"/>
    <dgm:cxn modelId="{14520637-4134-4FE1-B242-2B4B792A50AC}" type="presParOf" srcId="{6096F2CB-F418-4577-B86C-7B7161589F14}" destId="{CDFD83B0-217B-42DB-8858-DE55F65F8A48}" srcOrd="1" destOrd="0" presId="urn:microsoft.com/office/officeart/2005/8/layout/vProcess5"/>
    <dgm:cxn modelId="{383266D4-2C35-40B8-ABF0-687A3DE88B06}" type="presParOf" srcId="{6096F2CB-F418-4577-B86C-7B7161589F14}" destId="{1F32A746-41D0-4346-8CD9-AA1CF16228BC}" srcOrd="2" destOrd="0" presId="urn:microsoft.com/office/officeart/2005/8/layout/vProcess5"/>
    <dgm:cxn modelId="{24B026DA-D16C-4FC6-8A5B-71090440451A}" type="presParOf" srcId="{6096F2CB-F418-4577-B86C-7B7161589F14}" destId="{BA68AB21-5F50-43D5-BDCF-115C7D26047C}" srcOrd="3" destOrd="0" presId="urn:microsoft.com/office/officeart/2005/8/layout/vProcess5"/>
    <dgm:cxn modelId="{B03C18D3-9252-4BB5-9989-395809B42754}" type="presParOf" srcId="{6096F2CB-F418-4577-B86C-7B7161589F14}" destId="{F44C3316-1180-4BBD-9E59-FAACE7DEECBC}" srcOrd="4" destOrd="0" presId="urn:microsoft.com/office/officeart/2005/8/layout/vProcess5"/>
    <dgm:cxn modelId="{1B84EE8A-C0F9-4BAB-9038-40D42E4D7C28}" type="presParOf" srcId="{6096F2CB-F418-4577-B86C-7B7161589F14}" destId="{C961A22A-6DF4-48DC-AF5A-C145CBE5062D}" srcOrd="5" destOrd="0" presId="urn:microsoft.com/office/officeart/2005/8/layout/vProcess5"/>
    <dgm:cxn modelId="{1FD322BC-EC99-41DC-A12F-1A31E18DF00E}" type="presParOf" srcId="{6096F2CB-F418-4577-B86C-7B7161589F14}" destId="{5A919565-33F9-4851-8B6B-308317493DC2}" srcOrd="6" destOrd="0" presId="urn:microsoft.com/office/officeart/2005/8/layout/vProcess5"/>
    <dgm:cxn modelId="{97A71212-2D9E-42F4-84DD-FA401C6569E0}" type="presParOf" srcId="{6096F2CB-F418-4577-B86C-7B7161589F14}" destId="{2E80C1D5-CA27-44FB-9735-36E140596BF0}" srcOrd="7" destOrd="0" presId="urn:microsoft.com/office/officeart/2005/8/layout/vProcess5"/>
    <dgm:cxn modelId="{A6DCF611-DC37-4B72-8525-422360CD393D}" type="presParOf" srcId="{6096F2CB-F418-4577-B86C-7B7161589F14}" destId="{C95DEA7B-7608-44AD-B192-0340F1A5B257}"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3F3A20D-9750-4E01-945A-7D72B89B98C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E658AD6-2D66-4102-ABBB-D4182678768B}">
      <dgm:prSet/>
      <dgm:spPr/>
      <dgm:t>
        <a:bodyPr/>
        <a:lstStyle/>
        <a:p>
          <a:r>
            <a:rPr lang="en-US"/>
            <a:t>The JSTL function provides a number of standard functions, most of these functions are common string manipulation functions.</a:t>
          </a:r>
        </a:p>
      </dgm:t>
    </dgm:pt>
    <dgm:pt modelId="{216B280E-F4B3-42E8-9476-DC492CCCB82B}" type="parTrans" cxnId="{04217C50-1393-4DC4-A076-B207E13E9A05}">
      <dgm:prSet/>
      <dgm:spPr/>
      <dgm:t>
        <a:bodyPr/>
        <a:lstStyle/>
        <a:p>
          <a:endParaRPr lang="en-US"/>
        </a:p>
      </dgm:t>
    </dgm:pt>
    <dgm:pt modelId="{A64AB226-A471-4CFB-A445-5BCED0305742}" type="sibTrans" cxnId="{04217C50-1393-4DC4-A076-B207E13E9A05}">
      <dgm:prSet/>
      <dgm:spPr/>
      <dgm:t>
        <a:bodyPr/>
        <a:lstStyle/>
        <a:p>
          <a:endParaRPr lang="en-US"/>
        </a:p>
      </dgm:t>
    </dgm:pt>
    <dgm:pt modelId="{86C68FF5-E7AF-49BD-B519-D2829A179461}">
      <dgm:prSet/>
      <dgm:spPr/>
      <dgm:t>
        <a:bodyPr/>
        <a:lstStyle/>
        <a:p>
          <a:r>
            <a:rPr lang="en-US"/>
            <a:t>The syntax used for including JSTL function library in your JSP is:</a:t>
          </a:r>
        </a:p>
      </dgm:t>
    </dgm:pt>
    <dgm:pt modelId="{47893CCF-AFF9-4F4B-9245-49961A1EFAD9}" type="parTrans" cxnId="{7732A90D-1735-4D8C-BBF5-E0B945AEB310}">
      <dgm:prSet/>
      <dgm:spPr/>
      <dgm:t>
        <a:bodyPr/>
        <a:lstStyle/>
        <a:p>
          <a:endParaRPr lang="en-US"/>
        </a:p>
      </dgm:t>
    </dgm:pt>
    <dgm:pt modelId="{1CF3A8BA-50D0-4574-B18A-8382CD9628AD}" type="sibTrans" cxnId="{7732A90D-1735-4D8C-BBF5-E0B945AEB310}">
      <dgm:prSet/>
      <dgm:spPr/>
      <dgm:t>
        <a:bodyPr/>
        <a:lstStyle/>
        <a:p>
          <a:endParaRPr lang="en-US"/>
        </a:p>
      </dgm:t>
    </dgm:pt>
    <dgm:pt modelId="{7E2DF820-F2D0-432A-AFA4-7B229A9C6B78}">
      <dgm:prSet/>
      <dgm:spPr/>
      <dgm:t>
        <a:bodyPr/>
        <a:lstStyle/>
        <a:p>
          <a:r>
            <a:rPr lang="en-US"/>
            <a:t>&lt;%@ taglib uri="http://java.sun.com/jsp/jstl/functions" prefix="fn" %&gt;  </a:t>
          </a:r>
        </a:p>
      </dgm:t>
    </dgm:pt>
    <dgm:pt modelId="{3A120B75-4EA2-42B5-A7E5-334971806078}" type="parTrans" cxnId="{9905105D-F7B0-4E3A-9182-574A88730ED7}">
      <dgm:prSet/>
      <dgm:spPr/>
      <dgm:t>
        <a:bodyPr/>
        <a:lstStyle/>
        <a:p>
          <a:endParaRPr lang="en-US"/>
        </a:p>
      </dgm:t>
    </dgm:pt>
    <dgm:pt modelId="{C75845C3-E285-4252-9DD4-08EF0D8DCDD7}" type="sibTrans" cxnId="{9905105D-F7B0-4E3A-9182-574A88730ED7}">
      <dgm:prSet/>
      <dgm:spPr/>
      <dgm:t>
        <a:bodyPr/>
        <a:lstStyle/>
        <a:p>
          <a:endParaRPr lang="en-US"/>
        </a:p>
      </dgm:t>
    </dgm:pt>
    <dgm:pt modelId="{B894753F-A3A9-4D0C-9E39-0564F4B983B8}" type="pres">
      <dgm:prSet presAssocID="{53F3A20D-9750-4E01-945A-7D72B89B98C5}" presName="linear" presStyleCnt="0">
        <dgm:presLayoutVars>
          <dgm:animLvl val="lvl"/>
          <dgm:resizeHandles val="exact"/>
        </dgm:presLayoutVars>
      </dgm:prSet>
      <dgm:spPr/>
    </dgm:pt>
    <dgm:pt modelId="{22707F85-03D2-41D2-823D-5E3FDF78AA0A}" type="pres">
      <dgm:prSet presAssocID="{DE658AD6-2D66-4102-ABBB-D4182678768B}" presName="parentText" presStyleLbl="node1" presStyleIdx="0" presStyleCnt="2">
        <dgm:presLayoutVars>
          <dgm:chMax val="0"/>
          <dgm:bulletEnabled val="1"/>
        </dgm:presLayoutVars>
      </dgm:prSet>
      <dgm:spPr/>
    </dgm:pt>
    <dgm:pt modelId="{39860AD4-B2CC-4B59-98D9-ACD374BE723C}" type="pres">
      <dgm:prSet presAssocID="{A64AB226-A471-4CFB-A445-5BCED0305742}" presName="spacer" presStyleCnt="0"/>
      <dgm:spPr/>
    </dgm:pt>
    <dgm:pt modelId="{B0591C6D-5572-48E6-B0C1-1DAEFD223CDE}" type="pres">
      <dgm:prSet presAssocID="{86C68FF5-E7AF-49BD-B519-D2829A179461}" presName="parentText" presStyleLbl="node1" presStyleIdx="1" presStyleCnt="2">
        <dgm:presLayoutVars>
          <dgm:chMax val="0"/>
          <dgm:bulletEnabled val="1"/>
        </dgm:presLayoutVars>
      </dgm:prSet>
      <dgm:spPr/>
    </dgm:pt>
    <dgm:pt modelId="{20C37819-646F-423D-9DCF-DB0E4E423D44}" type="pres">
      <dgm:prSet presAssocID="{86C68FF5-E7AF-49BD-B519-D2829A179461}" presName="childText" presStyleLbl="revTx" presStyleIdx="0" presStyleCnt="1">
        <dgm:presLayoutVars>
          <dgm:bulletEnabled val="1"/>
        </dgm:presLayoutVars>
      </dgm:prSet>
      <dgm:spPr/>
    </dgm:pt>
  </dgm:ptLst>
  <dgm:cxnLst>
    <dgm:cxn modelId="{7732A90D-1735-4D8C-BBF5-E0B945AEB310}" srcId="{53F3A20D-9750-4E01-945A-7D72B89B98C5}" destId="{86C68FF5-E7AF-49BD-B519-D2829A179461}" srcOrd="1" destOrd="0" parTransId="{47893CCF-AFF9-4F4B-9245-49961A1EFAD9}" sibTransId="{1CF3A8BA-50D0-4574-B18A-8382CD9628AD}"/>
    <dgm:cxn modelId="{9905105D-F7B0-4E3A-9182-574A88730ED7}" srcId="{86C68FF5-E7AF-49BD-B519-D2829A179461}" destId="{7E2DF820-F2D0-432A-AFA4-7B229A9C6B78}" srcOrd="0" destOrd="0" parTransId="{3A120B75-4EA2-42B5-A7E5-334971806078}" sibTransId="{C75845C3-E285-4252-9DD4-08EF0D8DCDD7}"/>
    <dgm:cxn modelId="{A2F8BB6B-04AB-4DCF-ABF7-01699D559F50}" type="presOf" srcId="{53F3A20D-9750-4E01-945A-7D72B89B98C5}" destId="{B894753F-A3A9-4D0C-9E39-0564F4B983B8}" srcOrd="0" destOrd="0" presId="urn:microsoft.com/office/officeart/2005/8/layout/vList2"/>
    <dgm:cxn modelId="{04217C50-1393-4DC4-A076-B207E13E9A05}" srcId="{53F3A20D-9750-4E01-945A-7D72B89B98C5}" destId="{DE658AD6-2D66-4102-ABBB-D4182678768B}" srcOrd="0" destOrd="0" parTransId="{216B280E-F4B3-42E8-9476-DC492CCCB82B}" sibTransId="{A64AB226-A471-4CFB-A445-5BCED0305742}"/>
    <dgm:cxn modelId="{21701091-3054-46F9-A34A-85CBF5D17BEC}" type="presOf" srcId="{DE658AD6-2D66-4102-ABBB-D4182678768B}" destId="{22707F85-03D2-41D2-823D-5E3FDF78AA0A}" srcOrd="0" destOrd="0" presId="urn:microsoft.com/office/officeart/2005/8/layout/vList2"/>
    <dgm:cxn modelId="{41DE9C93-52DA-4E75-A43E-1214F8441407}" type="presOf" srcId="{7E2DF820-F2D0-432A-AFA4-7B229A9C6B78}" destId="{20C37819-646F-423D-9DCF-DB0E4E423D44}" srcOrd="0" destOrd="0" presId="urn:microsoft.com/office/officeart/2005/8/layout/vList2"/>
    <dgm:cxn modelId="{21CD45A5-1A4F-4E5D-9974-0184C2DCE6A5}" type="presOf" srcId="{86C68FF5-E7AF-49BD-B519-D2829A179461}" destId="{B0591C6D-5572-48E6-B0C1-1DAEFD223CDE}" srcOrd="0" destOrd="0" presId="urn:microsoft.com/office/officeart/2005/8/layout/vList2"/>
    <dgm:cxn modelId="{B45BE827-AF90-4C87-AEEE-C5AE9CA73CA9}" type="presParOf" srcId="{B894753F-A3A9-4D0C-9E39-0564F4B983B8}" destId="{22707F85-03D2-41D2-823D-5E3FDF78AA0A}" srcOrd="0" destOrd="0" presId="urn:microsoft.com/office/officeart/2005/8/layout/vList2"/>
    <dgm:cxn modelId="{427807D2-234B-4500-9409-72031B690D88}" type="presParOf" srcId="{B894753F-A3A9-4D0C-9E39-0564F4B983B8}" destId="{39860AD4-B2CC-4B59-98D9-ACD374BE723C}" srcOrd="1" destOrd="0" presId="urn:microsoft.com/office/officeart/2005/8/layout/vList2"/>
    <dgm:cxn modelId="{4DAE8DA5-6648-4434-944E-52CF41C489F2}" type="presParOf" srcId="{B894753F-A3A9-4D0C-9E39-0564F4B983B8}" destId="{B0591C6D-5572-48E6-B0C1-1DAEFD223CDE}" srcOrd="2" destOrd="0" presId="urn:microsoft.com/office/officeart/2005/8/layout/vList2"/>
    <dgm:cxn modelId="{0F4D5628-D6F4-4A5E-9B57-A0C81E5AC893}" type="presParOf" srcId="{B894753F-A3A9-4D0C-9E39-0564F4B983B8}" destId="{20C37819-646F-423D-9DCF-DB0E4E423D4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DEC1FC-D7C3-45A0-9F08-5D79941078AC}"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DDA45944-ADB1-4CDC-9D44-164B45C84E27}">
      <dgm:prSet/>
      <dgm:spPr/>
      <dgm:t>
        <a:bodyPr/>
        <a:lstStyle/>
        <a:p>
          <a:r>
            <a:rPr lang="en-US"/>
            <a:t>The HttpServlet class extends the GenericServlet class and implements Serializable interface.</a:t>
          </a:r>
        </a:p>
      </dgm:t>
    </dgm:pt>
    <dgm:pt modelId="{C7E95633-B021-4B9E-B361-B0AC200B1251}" type="parTrans" cxnId="{6CAF633D-10A1-4C0C-BB2D-C1052DC95136}">
      <dgm:prSet/>
      <dgm:spPr/>
      <dgm:t>
        <a:bodyPr/>
        <a:lstStyle/>
        <a:p>
          <a:endParaRPr lang="en-US"/>
        </a:p>
      </dgm:t>
    </dgm:pt>
    <dgm:pt modelId="{8AD8D9A9-4CD6-4E38-A1E5-846CDD1D15C7}" type="sibTrans" cxnId="{6CAF633D-10A1-4C0C-BB2D-C1052DC95136}">
      <dgm:prSet/>
      <dgm:spPr/>
      <dgm:t>
        <a:bodyPr/>
        <a:lstStyle/>
        <a:p>
          <a:endParaRPr lang="en-US"/>
        </a:p>
      </dgm:t>
    </dgm:pt>
    <dgm:pt modelId="{E45D195B-8563-4FB3-B5E9-3E5CD70C19E6}">
      <dgm:prSet/>
      <dgm:spPr/>
      <dgm:t>
        <a:bodyPr/>
        <a:lstStyle/>
        <a:p>
          <a:r>
            <a:rPr lang="en-US"/>
            <a:t>It provides http specific methods such as doGet, doPost, doHead, doTrace etc.</a:t>
          </a:r>
        </a:p>
      </dgm:t>
    </dgm:pt>
    <dgm:pt modelId="{AA05F69A-94F6-45DA-A989-2A8FAAD3BE33}" type="parTrans" cxnId="{20C26729-CE0F-4DFE-98B3-0CF41B87031C}">
      <dgm:prSet/>
      <dgm:spPr/>
      <dgm:t>
        <a:bodyPr/>
        <a:lstStyle/>
        <a:p>
          <a:endParaRPr lang="en-US"/>
        </a:p>
      </dgm:t>
    </dgm:pt>
    <dgm:pt modelId="{69FB7098-AA42-4DE6-8328-3B798A488243}" type="sibTrans" cxnId="{20C26729-CE0F-4DFE-98B3-0CF41B87031C}">
      <dgm:prSet/>
      <dgm:spPr/>
      <dgm:t>
        <a:bodyPr/>
        <a:lstStyle/>
        <a:p>
          <a:endParaRPr lang="en-US"/>
        </a:p>
      </dgm:t>
    </dgm:pt>
    <dgm:pt modelId="{6BC22A7E-587B-448D-A335-57F5EBD2ACA4}" type="pres">
      <dgm:prSet presAssocID="{F4DEC1FC-D7C3-45A0-9F08-5D79941078AC}" presName="linear" presStyleCnt="0">
        <dgm:presLayoutVars>
          <dgm:animLvl val="lvl"/>
          <dgm:resizeHandles val="exact"/>
        </dgm:presLayoutVars>
      </dgm:prSet>
      <dgm:spPr/>
    </dgm:pt>
    <dgm:pt modelId="{672AB2F9-5692-46C8-89FA-C15BA1408215}" type="pres">
      <dgm:prSet presAssocID="{DDA45944-ADB1-4CDC-9D44-164B45C84E27}" presName="parentText" presStyleLbl="node1" presStyleIdx="0" presStyleCnt="2">
        <dgm:presLayoutVars>
          <dgm:chMax val="0"/>
          <dgm:bulletEnabled val="1"/>
        </dgm:presLayoutVars>
      </dgm:prSet>
      <dgm:spPr/>
    </dgm:pt>
    <dgm:pt modelId="{E098FB63-FDC3-49D8-8038-B5DB7CD4B683}" type="pres">
      <dgm:prSet presAssocID="{8AD8D9A9-4CD6-4E38-A1E5-846CDD1D15C7}" presName="spacer" presStyleCnt="0"/>
      <dgm:spPr/>
    </dgm:pt>
    <dgm:pt modelId="{3812716C-B1D8-4F89-9B53-E048B8C785BD}" type="pres">
      <dgm:prSet presAssocID="{E45D195B-8563-4FB3-B5E9-3E5CD70C19E6}" presName="parentText" presStyleLbl="node1" presStyleIdx="1" presStyleCnt="2">
        <dgm:presLayoutVars>
          <dgm:chMax val="0"/>
          <dgm:bulletEnabled val="1"/>
        </dgm:presLayoutVars>
      </dgm:prSet>
      <dgm:spPr/>
    </dgm:pt>
  </dgm:ptLst>
  <dgm:cxnLst>
    <dgm:cxn modelId="{A7063225-5B7B-448A-A029-6B5954AAD21D}" type="presOf" srcId="{F4DEC1FC-D7C3-45A0-9F08-5D79941078AC}" destId="{6BC22A7E-587B-448D-A335-57F5EBD2ACA4}" srcOrd="0" destOrd="0" presId="urn:microsoft.com/office/officeart/2005/8/layout/vList2"/>
    <dgm:cxn modelId="{20C26729-CE0F-4DFE-98B3-0CF41B87031C}" srcId="{F4DEC1FC-D7C3-45A0-9F08-5D79941078AC}" destId="{E45D195B-8563-4FB3-B5E9-3E5CD70C19E6}" srcOrd="1" destOrd="0" parTransId="{AA05F69A-94F6-45DA-A989-2A8FAAD3BE33}" sibTransId="{69FB7098-AA42-4DE6-8328-3B798A488243}"/>
    <dgm:cxn modelId="{6CAF633D-10A1-4C0C-BB2D-C1052DC95136}" srcId="{F4DEC1FC-D7C3-45A0-9F08-5D79941078AC}" destId="{DDA45944-ADB1-4CDC-9D44-164B45C84E27}" srcOrd="0" destOrd="0" parTransId="{C7E95633-B021-4B9E-B361-B0AC200B1251}" sibTransId="{8AD8D9A9-4CD6-4E38-A1E5-846CDD1D15C7}"/>
    <dgm:cxn modelId="{1CA39B54-F745-45B4-8685-3B7807F4E4D3}" type="presOf" srcId="{E45D195B-8563-4FB3-B5E9-3E5CD70C19E6}" destId="{3812716C-B1D8-4F89-9B53-E048B8C785BD}" srcOrd="0" destOrd="0" presId="urn:microsoft.com/office/officeart/2005/8/layout/vList2"/>
    <dgm:cxn modelId="{89EF685A-8E42-47B3-AD26-A588CDB9FC4F}" type="presOf" srcId="{DDA45944-ADB1-4CDC-9D44-164B45C84E27}" destId="{672AB2F9-5692-46C8-89FA-C15BA1408215}" srcOrd="0" destOrd="0" presId="urn:microsoft.com/office/officeart/2005/8/layout/vList2"/>
    <dgm:cxn modelId="{35D0DE09-3989-4F3A-BD72-DFB019471AE4}" type="presParOf" srcId="{6BC22A7E-587B-448D-A335-57F5EBD2ACA4}" destId="{672AB2F9-5692-46C8-89FA-C15BA1408215}" srcOrd="0" destOrd="0" presId="urn:microsoft.com/office/officeart/2005/8/layout/vList2"/>
    <dgm:cxn modelId="{144392F2-1326-4328-8ABC-E620C6D35CBA}" type="presParOf" srcId="{6BC22A7E-587B-448D-A335-57F5EBD2ACA4}" destId="{E098FB63-FDC3-49D8-8038-B5DB7CD4B683}" srcOrd="1" destOrd="0" presId="urn:microsoft.com/office/officeart/2005/8/layout/vList2"/>
    <dgm:cxn modelId="{3B3E27FF-C22F-456D-BB38-78E9F98D1F2A}" type="presParOf" srcId="{6BC22A7E-587B-448D-A335-57F5EBD2ACA4}" destId="{3812716C-B1D8-4F89-9B53-E048B8C785BD}"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700278-29C7-45F4-8890-2C696FFD144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1769C358-3F89-47FB-BA64-A7B761A4BFF7}">
      <dgm:prSet/>
      <dgm:spPr/>
      <dgm:t>
        <a:bodyPr/>
        <a:lstStyle/>
        <a:p>
          <a:r>
            <a:rPr lang="en-US"/>
            <a:t>The RequestDispatcher interface provides the facility of dispatching the request to another resource it may be html, servlet or jsp. </a:t>
          </a:r>
        </a:p>
      </dgm:t>
    </dgm:pt>
    <dgm:pt modelId="{B98E8718-9A30-4C75-B5F0-9913A83D20DA}" type="parTrans" cxnId="{4E5814EC-BA92-48F2-B8BF-158BAEB0C3C7}">
      <dgm:prSet/>
      <dgm:spPr/>
      <dgm:t>
        <a:bodyPr/>
        <a:lstStyle/>
        <a:p>
          <a:endParaRPr lang="en-US"/>
        </a:p>
      </dgm:t>
    </dgm:pt>
    <dgm:pt modelId="{6C2F7E8A-F653-4C49-A58A-09869DF9924A}" type="sibTrans" cxnId="{4E5814EC-BA92-48F2-B8BF-158BAEB0C3C7}">
      <dgm:prSet/>
      <dgm:spPr/>
      <dgm:t>
        <a:bodyPr/>
        <a:lstStyle/>
        <a:p>
          <a:endParaRPr lang="en-US"/>
        </a:p>
      </dgm:t>
    </dgm:pt>
    <dgm:pt modelId="{5D13A412-F93C-4B37-AF27-31F8C5D3DFBC}">
      <dgm:prSet/>
      <dgm:spPr/>
      <dgm:t>
        <a:bodyPr/>
        <a:lstStyle/>
        <a:p>
          <a:r>
            <a:rPr lang="en-US"/>
            <a:t>This interface can also be used to include the content of another resource also.</a:t>
          </a:r>
        </a:p>
      </dgm:t>
    </dgm:pt>
    <dgm:pt modelId="{F1C5E5AB-B03C-4774-BA18-51AFCE265780}" type="parTrans" cxnId="{E88B2E9A-8854-477E-B4D8-964CC06F4016}">
      <dgm:prSet/>
      <dgm:spPr/>
      <dgm:t>
        <a:bodyPr/>
        <a:lstStyle/>
        <a:p>
          <a:endParaRPr lang="en-US"/>
        </a:p>
      </dgm:t>
    </dgm:pt>
    <dgm:pt modelId="{B8C3B60A-00B2-4A84-894A-2753875304F5}" type="sibTrans" cxnId="{E88B2E9A-8854-477E-B4D8-964CC06F4016}">
      <dgm:prSet/>
      <dgm:spPr/>
      <dgm:t>
        <a:bodyPr/>
        <a:lstStyle/>
        <a:p>
          <a:endParaRPr lang="en-US"/>
        </a:p>
      </dgm:t>
    </dgm:pt>
    <dgm:pt modelId="{F1CFA4E9-EFBC-4E60-A496-0F807CF74C63}">
      <dgm:prSet/>
      <dgm:spPr/>
      <dgm:t>
        <a:bodyPr/>
        <a:lstStyle/>
        <a:p>
          <a:r>
            <a:rPr lang="en-US"/>
            <a:t>It is one of the way of servlet collaboration. </a:t>
          </a:r>
        </a:p>
      </dgm:t>
    </dgm:pt>
    <dgm:pt modelId="{57084806-21B7-48A2-B659-01BA77B0E8CB}" type="parTrans" cxnId="{7BFB1133-C559-49A5-A0CE-DE33C65884E3}">
      <dgm:prSet/>
      <dgm:spPr/>
      <dgm:t>
        <a:bodyPr/>
        <a:lstStyle/>
        <a:p>
          <a:endParaRPr lang="en-US"/>
        </a:p>
      </dgm:t>
    </dgm:pt>
    <dgm:pt modelId="{A79496BC-B6A1-494C-AF8D-4359A6D42B3C}" type="sibTrans" cxnId="{7BFB1133-C559-49A5-A0CE-DE33C65884E3}">
      <dgm:prSet/>
      <dgm:spPr/>
      <dgm:t>
        <a:bodyPr/>
        <a:lstStyle/>
        <a:p>
          <a:endParaRPr lang="en-US"/>
        </a:p>
      </dgm:t>
    </dgm:pt>
    <dgm:pt modelId="{D644D872-696C-49D9-8DD0-DBF66A846335}" type="pres">
      <dgm:prSet presAssocID="{72700278-29C7-45F4-8890-2C696FFD1445}" presName="linear" presStyleCnt="0">
        <dgm:presLayoutVars>
          <dgm:animLvl val="lvl"/>
          <dgm:resizeHandles val="exact"/>
        </dgm:presLayoutVars>
      </dgm:prSet>
      <dgm:spPr/>
    </dgm:pt>
    <dgm:pt modelId="{A793CC42-8D54-4A48-ACB2-75451B6D36B7}" type="pres">
      <dgm:prSet presAssocID="{1769C358-3F89-47FB-BA64-A7B761A4BFF7}" presName="parentText" presStyleLbl="node1" presStyleIdx="0" presStyleCnt="3">
        <dgm:presLayoutVars>
          <dgm:chMax val="0"/>
          <dgm:bulletEnabled val="1"/>
        </dgm:presLayoutVars>
      </dgm:prSet>
      <dgm:spPr/>
    </dgm:pt>
    <dgm:pt modelId="{17A55F53-A2BA-4DE7-8EF4-1F1863914008}" type="pres">
      <dgm:prSet presAssocID="{6C2F7E8A-F653-4C49-A58A-09869DF9924A}" presName="spacer" presStyleCnt="0"/>
      <dgm:spPr/>
    </dgm:pt>
    <dgm:pt modelId="{C974C5C4-53A4-4619-B38F-D84B027D6B16}" type="pres">
      <dgm:prSet presAssocID="{5D13A412-F93C-4B37-AF27-31F8C5D3DFBC}" presName="parentText" presStyleLbl="node1" presStyleIdx="1" presStyleCnt="3">
        <dgm:presLayoutVars>
          <dgm:chMax val="0"/>
          <dgm:bulletEnabled val="1"/>
        </dgm:presLayoutVars>
      </dgm:prSet>
      <dgm:spPr/>
    </dgm:pt>
    <dgm:pt modelId="{B9AC5EF0-E27B-4308-8004-2FEDCC1ED49B}" type="pres">
      <dgm:prSet presAssocID="{B8C3B60A-00B2-4A84-894A-2753875304F5}" presName="spacer" presStyleCnt="0"/>
      <dgm:spPr/>
    </dgm:pt>
    <dgm:pt modelId="{49419F21-BFD0-43F9-9934-F99865CE7E9A}" type="pres">
      <dgm:prSet presAssocID="{F1CFA4E9-EFBC-4E60-A496-0F807CF74C63}" presName="parentText" presStyleLbl="node1" presStyleIdx="2" presStyleCnt="3">
        <dgm:presLayoutVars>
          <dgm:chMax val="0"/>
          <dgm:bulletEnabled val="1"/>
        </dgm:presLayoutVars>
      </dgm:prSet>
      <dgm:spPr/>
    </dgm:pt>
  </dgm:ptLst>
  <dgm:cxnLst>
    <dgm:cxn modelId="{7BFB1133-C559-49A5-A0CE-DE33C65884E3}" srcId="{72700278-29C7-45F4-8890-2C696FFD1445}" destId="{F1CFA4E9-EFBC-4E60-A496-0F807CF74C63}" srcOrd="2" destOrd="0" parTransId="{57084806-21B7-48A2-B659-01BA77B0E8CB}" sibTransId="{A79496BC-B6A1-494C-AF8D-4359A6D42B3C}"/>
    <dgm:cxn modelId="{9755A672-9777-4ACD-997C-25F9EBB33C6B}" type="presOf" srcId="{72700278-29C7-45F4-8890-2C696FFD1445}" destId="{D644D872-696C-49D9-8DD0-DBF66A846335}" srcOrd="0" destOrd="0" presId="urn:microsoft.com/office/officeart/2005/8/layout/vList2"/>
    <dgm:cxn modelId="{E8063D59-3B0D-459A-9700-488E6F0EB77C}" type="presOf" srcId="{5D13A412-F93C-4B37-AF27-31F8C5D3DFBC}" destId="{C974C5C4-53A4-4619-B38F-D84B027D6B16}" srcOrd="0" destOrd="0" presId="urn:microsoft.com/office/officeart/2005/8/layout/vList2"/>
    <dgm:cxn modelId="{92D82F86-288D-4BD3-8348-A6F8C7DE4CE8}" type="presOf" srcId="{F1CFA4E9-EFBC-4E60-A496-0F807CF74C63}" destId="{49419F21-BFD0-43F9-9934-F99865CE7E9A}" srcOrd="0" destOrd="0" presId="urn:microsoft.com/office/officeart/2005/8/layout/vList2"/>
    <dgm:cxn modelId="{E88B2E9A-8854-477E-B4D8-964CC06F4016}" srcId="{72700278-29C7-45F4-8890-2C696FFD1445}" destId="{5D13A412-F93C-4B37-AF27-31F8C5D3DFBC}" srcOrd="1" destOrd="0" parTransId="{F1C5E5AB-B03C-4774-BA18-51AFCE265780}" sibTransId="{B8C3B60A-00B2-4A84-894A-2753875304F5}"/>
    <dgm:cxn modelId="{62BC7AD1-F43E-4752-BE58-03C975CE15AF}" type="presOf" srcId="{1769C358-3F89-47FB-BA64-A7B761A4BFF7}" destId="{A793CC42-8D54-4A48-ACB2-75451B6D36B7}" srcOrd="0" destOrd="0" presId="urn:microsoft.com/office/officeart/2005/8/layout/vList2"/>
    <dgm:cxn modelId="{4E5814EC-BA92-48F2-B8BF-158BAEB0C3C7}" srcId="{72700278-29C7-45F4-8890-2C696FFD1445}" destId="{1769C358-3F89-47FB-BA64-A7B761A4BFF7}" srcOrd="0" destOrd="0" parTransId="{B98E8718-9A30-4C75-B5F0-9913A83D20DA}" sibTransId="{6C2F7E8A-F653-4C49-A58A-09869DF9924A}"/>
    <dgm:cxn modelId="{D452632A-237A-4598-92C3-0E6A203C81BD}" type="presParOf" srcId="{D644D872-696C-49D9-8DD0-DBF66A846335}" destId="{A793CC42-8D54-4A48-ACB2-75451B6D36B7}" srcOrd="0" destOrd="0" presId="urn:microsoft.com/office/officeart/2005/8/layout/vList2"/>
    <dgm:cxn modelId="{BBBB50CF-2100-4433-AFEE-B7195E23F2EE}" type="presParOf" srcId="{D644D872-696C-49D9-8DD0-DBF66A846335}" destId="{17A55F53-A2BA-4DE7-8EF4-1F1863914008}" srcOrd="1" destOrd="0" presId="urn:microsoft.com/office/officeart/2005/8/layout/vList2"/>
    <dgm:cxn modelId="{A9C474F3-ED1A-43CE-9D23-C044D9C96D19}" type="presParOf" srcId="{D644D872-696C-49D9-8DD0-DBF66A846335}" destId="{C974C5C4-53A4-4619-B38F-D84B027D6B16}" srcOrd="2" destOrd="0" presId="urn:microsoft.com/office/officeart/2005/8/layout/vList2"/>
    <dgm:cxn modelId="{CD016581-73C0-4CE0-920F-9BD6390BA27F}" type="presParOf" srcId="{D644D872-696C-49D9-8DD0-DBF66A846335}" destId="{B9AC5EF0-E27B-4308-8004-2FEDCC1ED49B}" srcOrd="3" destOrd="0" presId="urn:microsoft.com/office/officeart/2005/8/layout/vList2"/>
    <dgm:cxn modelId="{F2CF04C3-BC3B-4C83-A16D-2734E2E7C7ED}" type="presParOf" srcId="{D644D872-696C-49D9-8DD0-DBF66A846335}" destId="{49419F21-BFD0-43F9-9934-F99865CE7E9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B5E841-2F59-405B-89B2-C1A711ABFF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4AC6D05-3FAA-4EBF-B38E-5E17A7759A87}">
      <dgm:prSet/>
      <dgm:spPr/>
      <dgm:t>
        <a:bodyPr/>
        <a:lstStyle/>
        <a:p>
          <a:r>
            <a:rPr lang="en-US"/>
            <a:t>The </a:t>
          </a:r>
          <a:r>
            <a:rPr lang="en-US" b="1"/>
            <a:t>sendRedirect()</a:t>
          </a:r>
          <a:r>
            <a:rPr lang="en-US"/>
            <a:t> method of </a:t>
          </a:r>
          <a:r>
            <a:rPr lang="en-US" b="1"/>
            <a:t>HttpServletResponse</a:t>
          </a:r>
          <a:r>
            <a:rPr lang="en-US"/>
            <a:t> interface can be used to redirect response to another resource, it may be servlet, jsp or html file.</a:t>
          </a:r>
        </a:p>
      </dgm:t>
    </dgm:pt>
    <dgm:pt modelId="{0BC5936E-FE53-4EA8-937C-BF4F58CAE043}" type="parTrans" cxnId="{938ACF65-9582-455B-BFD2-2E8DECE0B28E}">
      <dgm:prSet/>
      <dgm:spPr/>
      <dgm:t>
        <a:bodyPr/>
        <a:lstStyle/>
        <a:p>
          <a:endParaRPr lang="en-US"/>
        </a:p>
      </dgm:t>
    </dgm:pt>
    <dgm:pt modelId="{B8A6D58B-76CD-4191-8230-E837FB1F4B36}" type="sibTrans" cxnId="{938ACF65-9582-455B-BFD2-2E8DECE0B28E}">
      <dgm:prSet/>
      <dgm:spPr/>
      <dgm:t>
        <a:bodyPr/>
        <a:lstStyle/>
        <a:p>
          <a:endParaRPr lang="en-US"/>
        </a:p>
      </dgm:t>
    </dgm:pt>
    <dgm:pt modelId="{03CA630B-6DE6-4937-8D49-209B8D1D2EDA}">
      <dgm:prSet/>
      <dgm:spPr/>
      <dgm:t>
        <a:bodyPr/>
        <a:lstStyle/>
        <a:p>
          <a:r>
            <a:rPr lang="en-US"/>
            <a:t>It accepts </a:t>
          </a:r>
          <a:r>
            <a:rPr lang="en-US" b="1"/>
            <a:t>relative as well as absolute URL.</a:t>
          </a:r>
          <a:endParaRPr lang="en-US"/>
        </a:p>
      </dgm:t>
    </dgm:pt>
    <dgm:pt modelId="{341EE08D-0212-4639-92A6-823527E7A218}" type="parTrans" cxnId="{2B806397-BECD-4B1B-B2E5-3E5C2B42E816}">
      <dgm:prSet/>
      <dgm:spPr/>
      <dgm:t>
        <a:bodyPr/>
        <a:lstStyle/>
        <a:p>
          <a:endParaRPr lang="en-US"/>
        </a:p>
      </dgm:t>
    </dgm:pt>
    <dgm:pt modelId="{E8F2DF6C-F3C9-4D29-8DAF-348A7FFA42E6}" type="sibTrans" cxnId="{2B806397-BECD-4B1B-B2E5-3E5C2B42E816}">
      <dgm:prSet/>
      <dgm:spPr/>
      <dgm:t>
        <a:bodyPr/>
        <a:lstStyle/>
        <a:p>
          <a:endParaRPr lang="en-US"/>
        </a:p>
      </dgm:t>
    </dgm:pt>
    <dgm:pt modelId="{FFE8786C-FF8B-46B4-959C-DCE810D39B37}">
      <dgm:prSet/>
      <dgm:spPr/>
      <dgm:t>
        <a:bodyPr/>
        <a:lstStyle/>
        <a:p>
          <a:r>
            <a:rPr lang="en-US"/>
            <a:t>It works at client side because it uses the url bar of the browser to make another request.</a:t>
          </a:r>
        </a:p>
      </dgm:t>
    </dgm:pt>
    <dgm:pt modelId="{A7D4B1AB-0D52-488A-8E01-D875AB7E0715}" type="parTrans" cxnId="{A0F76EFA-0E51-4383-8A69-ECC9C6CB3C35}">
      <dgm:prSet/>
      <dgm:spPr/>
      <dgm:t>
        <a:bodyPr/>
        <a:lstStyle/>
        <a:p>
          <a:endParaRPr lang="en-US"/>
        </a:p>
      </dgm:t>
    </dgm:pt>
    <dgm:pt modelId="{5932758C-2215-4480-902D-B544E031EA2E}" type="sibTrans" cxnId="{A0F76EFA-0E51-4383-8A69-ECC9C6CB3C35}">
      <dgm:prSet/>
      <dgm:spPr/>
      <dgm:t>
        <a:bodyPr/>
        <a:lstStyle/>
        <a:p>
          <a:endParaRPr lang="en-US"/>
        </a:p>
      </dgm:t>
    </dgm:pt>
    <dgm:pt modelId="{64F41D5A-5DAC-4296-8737-AE8439568540}">
      <dgm:prSet/>
      <dgm:spPr/>
      <dgm:t>
        <a:bodyPr/>
        <a:lstStyle/>
        <a:p>
          <a:r>
            <a:rPr lang="en-US"/>
            <a:t>So, it can work inside and outside the server. </a:t>
          </a:r>
        </a:p>
      </dgm:t>
    </dgm:pt>
    <dgm:pt modelId="{5151F5D8-46CA-4A04-B828-785191F9088A}" type="parTrans" cxnId="{22B6711E-75E8-447E-BA16-A599EA005F4C}">
      <dgm:prSet/>
      <dgm:spPr/>
      <dgm:t>
        <a:bodyPr/>
        <a:lstStyle/>
        <a:p>
          <a:endParaRPr lang="en-US"/>
        </a:p>
      </dgm:t>
    </dgm:pt>
    <dgm:pt modelId="{3BB0433E-4BD7-4FBB-B0E4-34867594C7C8}" type="sibTrans" cxnId="{22B6711E-75E8-447E-BA16-A599EA005F4C}">
      <dgm:prSet/>
      <dgm:spPr/>
      <dgm:t>
        <a:bodyPr/>
        <a:lstStyle/>
        <a:p>
          <a:endParaRPr lang="en-US"/>
        </a:p>
      </dgm:t>
    </dgm:pt>
    <dgm:pt modelId="{7FE18078-5A3B-42EC-9B85-3CA17C7D9042}" type="pres">
      <dgm:prSet presAssocID="{E3B5E841-2F59-405B-89B2-C1A711ABFFE5}" presName="root" presStyleCnt="0">
        <dgm:presLayoutVars>
          <dgm:dir/>
          <dgm:resizeHandles val="exact"/>
        </dgm:presLayoutVars>
      </dgm:prSet>
      <dgm:spPr/>
    </dgm:pt>
    <dgm:pt modelId="{1C1F6E77-E691-4C3D-BBA7-4ABA544E2B98}" type="pres">
      <dgm:prSet presAssocID="{74AC6D05-3FAA-4EBF-B38E-5E17A7759A87}" presName="compNode" presStyleCnt="0"/>
      <dgm:spPr/>
    </dgm:pt>
    <dgm:pt modelId="{46F0A015-F8CF-4C36-944C-072A4ECD3610}" type="pres">
      <dgm:prSet presAssocID="{74AC6D05-3FAA-4EBF-B38E-5E17A7759A87}" presName="bgRect" presStyleLbl="bgShp" presStyleIdx="0" presStyleCnt="4"/>
      <dgm:spPr/>
    </dgm:pt>
    <dgm:pt modelId="{AB995A55-A469-43DC-B23B-EE578D086245}" type="pres">
      <dgm:prSet presAssocID="{74AC6D05-3FAA-4EBF-B38E-5E17A7759A8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twork Diagram"/>
        </a:ext>
      </dgm:extLst>
    </dgm:pt>
    <dgm:pt modelId="{65301ECF-D4B1-47B0-8253-3263147C027C}" type="pres">
      <dgm:prSet presAssocID="{74AC6D05-3FAA-4EBF-B38E-5E17A7759A87}" presName="spaceRect" presStyleCnt="0"/>
      <dgm:spPr/>
    </dgm:pt>
    <dgm:pt modelId="{C50F0918-7B74-491C-833B-36BEC8166271}" type="pres">
      <dgm:prSet presAssocID="{74AC6D05-3FAA-4EBF-B38E-5E17A7759A87}" presName="parTx" presStyleLbl="revTx" presStyleIdx="0" presStyleCnt="4">
        <dgm:presLayoutVars>
          <dgm:chMax val="0"/>
          <dgm:chPref val="0"/>
        </dgm:presLayoutVars>
      </dgm:prSet>
      <dgm:spPr/>
    </dgm:pt>
    <dgm:pt modelId="{89047BD4-9F75-44C6-ABB9-F0C36B9B1BA0}" type="pres">
      <dgm:prSet presAssocID="{B8A6D58B-76CD-4191-8230-E837FB1F4B36}" presName="sibTrans" presStyleCnt="0"/>
      <dgm:spPr/>
    </dgm:pt>
    <dgm:pt modelId="{A4A8DB3A-21CD-4277-A390-54F5D5F09FDB}" type="pres">
      <dgm:prSet presAssocID="{03CA630B-6DE6-4937-8D49-209B8D1D2EDA}" presName="compNode" presStyleCnt="0"/>
      <dgm:spPr/>
    </dgm:pt>
    <dgm:pt modelId="{839E362B-EE4C-44C3-AB06-0AF966FAA4CE}" type="pres">
      <dgm:prSet presAssocID="{03CA630B-6DE6-4937-8D49-209B8D1D2EDA}" presName="bgRect" presStyleLbl="bgShp" presStyleIdx="1" presStyleCnt="4"/>
      <dgm:spPr/>
    </dgm:pt>
    <dgm:pt modelId="{3A7E334A-AC2A-4AB5-AD7F-A4CB95E59EFD}" type="pres">
      <dgm:prSet presAssocID="{03CA630B-6DE6-4937-8D49-209B8D1D2ED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1EF4D93F-DF4A-47ED-8CFE-C436413F12AA}" type="pres">
      <dgm:prSet presAssocID="{03CA630B-6DE6-4937-8D49-209B8D1D2EDA}" presName="spaceRect" presStyleCnt="0"/>
      <dgm:spPr/>
    </dgm:pt>
    <dgm:pt modelId="{6267F500-8BA2-444F-AB42-26AA8F499CB1}" type="pres">
      <dgm:prSet presAssocID="{03CA630B-6DE6-4937-8D49-209B8D1D2EDA}" presName="parTx" presStyleLbl="revTx" presStyleIdx="1" presStyleCnt="4">
        <dgm:presLayoutVars>
          <dgm:chMax val="0"/>
          <dgm:chPref val="0"/>
        </dgm:presLayoutVars>
      </dgm:prSet>
      <dgm:spPr/>
    </dgm:pt>
    <dgm:pt modelId="{3A031CA1-1233-49D6-8D65-B285056A4165}" type="pres">
      <dgm:prSet presAssocID="{E8F2DF6C-F3C9-4D29-8DAF-348A7FFA42E6}" presName="sibTrans" presStyleCnt="0"/>
      <dgm:spPr/>
    </dgm:pt>
    <dgm:pt modelId="{6F288288-CB6A-4815-9987-9228A2AF3D6D}" type="pres">
      <dgm:prSet presAssocID="{FFE8786C-FF8B-46B4-959C-DCE810D39B37}" presName="compNode" presStyleCnt="0"/>
      <dgm:spPr/>
    </dgm:pt>
    <dgm:pt modelId="{461B7DF6-763B-4D94-81EE-8B6075508808}" type="pres">
      <dgm:prSet presAssocID="{FFE8786C-FF8B-46B4-959C-DCE810D39B37}" presName="bgRect" presStyleLbl="bgShp" presStyleIdx="2" presStyleCnt="4"/>
      <dgm:spPr/>
    </dgm:pt>
    <dgm:pt modelId="{DCD8563C-3ED1-40D5-BAB9-CEE000EC13C9}" type="pres">
      <dgm:prSet presAssocID="{FFE8786C-FF8B-46B4-959C-DCE810D39B3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66E6027B-9222-48DA-A7A3-3286AF946575}" type="pres">
      <dgm:prSet presAssocID="{FFE8786C-FF8B-46B4-959C-DCE810D39B37}" presName="spaceRect" presStyleCnt="0"/>
      <dgm:spPr/>
    </dgm:pt>
    <dgm:pt modelId="{5A4E9780-7C88-4146-81B0-55B7EC45915A}" type="pres">
      <dgm:prSet presAssocID="{FFE8786C-FF8B-46B4-959C-DCE810D39B37}" presName="parTx" presStyleLbl="revTx" presStyleIdx="2" presStyleCnt="4">
        <dgm:presLayoutVars>
          <dgm:chMax val="0"/>
          <dgm:chPref val="0"/>
        </dgm:presLayoutVars>
      </dgm:prSet>
      <dgm:spPr/>
    </dgm:pt>
    <dgm:pt modelId="{5FB76927-22C9-4460-BFCA-ED7E4EE4DF33}" type="pres">
      <dgm:prSet presAssocID="{5932758C-2215-4480-902D-B544E031EA2E}" presName="sibTrans" presStyleCnt="0"/>
      <dgm:spPr/>
    </dgm:pt>
    <dgm:pt modelId="{7CDE0923-FF1C-4ED6-A617-571814718481}" type="pres">
      <dgm:prSet presAssocID="{64F41D5A-5DAC-4296-8737-AE8439568540}" presName="compNode" presStyleCnt="0"/>
      <dgm:spPr/>
    </dgm:pt>
    <dgm:pt modelId="{ADB8E741-C786-4E3A-BA44-07E5EFBA8A38}" type="pres">
      <dgm:prSet presAssocID="{64F41D5A-5DAC-4296-8737-AE8439568540}" presName="bgRect" presStyleLbl="bgShp" presStyleIdx="3" presStyleCnt="4"/>
      <dgm:spPr/>
    </dgm:pt>
    <dgm:pt modelId="{1994C879-C006-40FE-97E8-47CD2685EB73}" type="pres">
      <dgm:prSet presAssocID="{64F41D5A-5DAC-4296-8737-AE84395685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90184B96-F549-4D99-BE5C-31C735A3D40A}" type="pres">
      <dgm:prSet presAssocID="{64F41D5A-5DAC-4296-8737-AE8439568540}" presName="spaceRect" presStyleCnt="0"/>
      <dgm:spPr/>
    </dgm:pt>
    <dgm:pt modelId="{8A63620E-C2B0-42A8-954B-42D6F5A5FF03}" type="pres">
      <dgm:prSet presAssocID="{64F41D5A-5DAC-4296-8737-AE8439568540}" presName="parTx" presStyleLbl="revTx" presStyleIdx="3" presStyleCnt="4">
        <dgm:presLayoutVars>
          <dgm:chMax val="0"/>
          <dgm:chPref val="0"/>
        </dgm:presLayoutVars>
      </dgm:prSet>
      <dgm:spPr/>
    </dgm:pt>
  </dgm:ptLst>
  <dgm:cxnLst>
    <dgm:cxn modelId="{22B6711E-75E8-447E-BA16-A599EA005F4C}" srcId="{E3B5E841-2F59-405B-89B2-C1A711ABFFE5}" destId="{64F41D5A-5DAC-4296-8737-AE8439568540}" srcOrd="3" destOrd="0" parTransId="{5151F5D8-46CA-4A04-B828-785191F9088A}" sibTransId="{3BB0433E-4BD7-4FBB-B0E4-34867594C7C8}"/>
    <dgm:cxn modelId="{938ACF65-9582-455B-BFD2-2E8DECE0B28E}" srcId="{E3B5E841-2F59-405B-89B2-C1A711ABFFE5}" destId="{74AC6D05-3FAA-4EBF-B38E-5E17A7759A87}" srcOrd="0" destOrd="0" parTransId="{0BC5936E-FE53-4EA8-937C-BF4F58CAE043}" sibTransId="{B8A6D58B-76CD-4191-8230-E837FB1F4B36}"/>
    <dgm:cxn modelId="{CBB77671-C6A1-4E8F-B054-CAC463D802C5}" type="presOf" srcId="{03CA630B-6DE6-4937-8D49-209B8D1D2EDA}" destId="{6267F500-8BA2-444F-AB42-26AA8F499CB1}" srcOrd="0" destOrd="0" presId="urn:microsoft.com/office/officeart/2018/2/layout/IconVerticalSolidList"/>
    <dgm:cxn modelId="{9584D090-1457-4B16-BEE9-69ED7B2FE03E}" type="presOf" srcId="{FFE8786C-FF8B-46B4-959C-DCE810D39B37}" destId="{5A4E9780-7C88-4146-81B0-55B7EC45915A}" srcOrd="0" destOrd="0" presId="urn:microsoft.com/office/officeart/2018/2/layout/IconVerticalSolidList"/>
    <dgm:cxn modelId="{66D0AF93-5562-44DC-8EB8-DA84033173F2}" type="presOf" srcId="{74AC6D05-3FAA-4EBF-B38E-5E17A7759A87}" destId="{C50F0918-7B74-491C-833B-36BEC8166271}" srcOrd="0" destOrd="0" presId="urn:microsoft.com/office/officeart/2018/2/layout/IconVerticalSolidList"/>
    <dgm:cxn modelId="{2B806397-BECD-4B1B-B2E5-3E5C2B42E816}" srcId="{E3B5E841-2F59-405B-89B2-C1A711ABFFE5}" destId="{03CA630B-6DE6-4937-8D49-209B8D1D2EDA}" srcOrd="1" destOrd="0" parTransId="{341EE08D-0212-4639-92A6-823527E7A218}" sibTransId="{E8F2DF6C-F3C9-4D29-8DAF-348A7FFA42E6}"/>
    <dgm:cxn modelId="{33E422C4-C653-4C5F-9505-601EC1D425E2}" type="presOf" srcId="{E3B5E841-2F59-405B-89B2-C1A711ABFFE5}" destId="{7FE18078-5A3B-42EC-9B85-3CA17C7D9042}" srcOrd="0" destOrd="0" presId="urn:microsoft.com/office/officeart/2018/2/layout/IconVerticalSolidList"/>
    <dgm:cxn modelId="{AAD72EEB-2625-4F55-937A-C58F85596EF6}" type="presOf" srcId="{64F41D5A-5DAC-4296-8737-AE8439568540}" destId="{8A63620E-C2B0-42A8-954B-42D6F5A5FF03}" srcOrd="0" destOrd="0" presId="urn:microsoft.com/office/officeart/2018/2/layout/IconVerticalSolidList"/>
    <dgm:cxn modelId="{A0F76EFA-0E51-4383-8A69-ECC9C6CB3C35}" srcId="{E3B5E841-2F59-405B-89B2-C1A711ABFFE5}" destId="{FFE8786C-FF8B-46B4-959C-DCE810D39B37}" srcOrd="2" destOrd="0" parTransId="{A7D4B1AB-0D52-488A-8E01-D875AB7E0715}" sibTransId="{5932758C-2215-4480-902D-B544E031EA2E}"/>
    <dgm:cxn modelId="{467CEC9B-6CBD-4906-ADEC-2BF5D07931CD}" type="presParOf" srcId="{7FE18078-5A3B-42EC-9B85-3CA17C7D9042}" destId="{1C1F6E77-E691-4C3D-BBA7-4ABA544E2B98}" srcOrd="0" destOrd="0" presId="urn:microsoft.com/office/officeart/2018/2/layout/IconVerticalSolidList"/>
    <dgm:cxn modelId="{81ED1375-9912-42B1-84AE-4A3955411849}" type="presParOf" srcId="{1C1F6E77-E691-4C3D-BBA7-4ABA544E2B98}" destId="{46F0A015-F8CF-4C36-944C-072A4ECD3610}" srcOrd="0" destOrd="0" presId="urn:microsoft.com/office/officeart/2018/2/layout/IconVerticalSolidList"/>
    <dgm:cxn modelId="{195742AD-75AC-4EDB-BF3B-937EF62D6042}" type="presParOf" srcId="{1C1F6E77-E691-4C3D-BBA7-4ABA544E2B98}" destId="{AB995A55-A469-43DC-B23B-EE578D086245}" srcOrd="1" destOrd="0" presId="urn:microsoft.com/office/officeart/2018/2/layout/IconVerticalSolidList"/>
    <dgm:cxn modelId="{FEFE10E9-4735-47D4-A7DE-8780CEC382A1}" type="presParOf" srcId="{1C1F6E77-E691-4C3D-BBA7-4ABA544E2B98}" destId="{65301ECF-D4B1-47B0-8253-3263147C027C}" srcOrd="2" destOrd="0" presId="urn:microsoft.com/office/officeart/2018/2/layout/IconVerticalSolidList"/>
    <dgm:cxn modelId="{B8D7AAFD-29B7-43D8-9281-FE106923C525}" type="presParOf" srcId="{1C1F6E77-E691-4C3D-BBA7-4ABA544E2B98}" destId="{C50F0918-7B74-491C-833B-36BEC8166271}" srcOrd="3" destOrd="0" presId="urn:microsoft.com/office/officeart/2018/2/layout/IconVerticalSolidList"/>
    <dgm:cxn modelId="{6CA04E6D-5A69-457C-B4DC-037ECFC082E1}" type="presParOf" srcId="{7FE18078-5A3B-42EC-9B85-3CA17C7D9042}" destId="{89047BD4-9F75-44C6-ABB9-F0C36B9B1BA0}" srcOrd="1" destOrd="0" presId="urn:microsoft.com/office/officeart/2018/2/layout/IconVerticalSolidList"/>
    <dgm:cxn modelId="{EB958B2C-CACB-4C68-8C5A-D127FDA4F84A}" type="presParOf" srcId="{7FE18078-5A3B-42EC-9B85-3CA17C7D9042}" destId="{A4A8DB3A-21CD-4277-A390-54F5D5F09FDB}" srcOrd="2" destOrd="0" presId="urn:microsoft.com/office/officeart/2018/2/layout/IconVerticalSolidList"/>
    <dgm:cxn modelId="{A1B9527D-81A0-4150-B4BC-E288E7B43E56}" type="presParOf" srcId="{A4A8DB3A-21CD-4277-A390-54F5D5F09FDB}" destId="{839E362B-EE4C-44C3-AB06-0AF966FAA4CE}" srcOrd="0" destOrd="0" presId="urn:microsoft.com/office/officeart/2018/2/layout/IconVerticalSolidList"/>
    <dgm:cxn modelId="{2FB53F07-EF06-4076-A61D-B0C7125197DA}" type="presParOf" srcId="{A4A8DB3A-21CD-4277-A390-54F5D5F09FDB}" destId="{3A7E334A-AC2A-4AB5-AD7F-A4CB95E59EFD}" srcOrd="1" destOrd="0" presId="urn:microsoft.com/office/officeart/2018/2/layout/IconVerticalSolidList"/>
    <dgm:cxn modelId="{346E14B0-C078-4B54-B727-0BA9B6F33A87}" type="presParOf" srcId="{A4A8DB3A-21CD-4277-A390-54F5D5F09FDB}" destId="{1EF4D93F-DF4A-47ED-8CFE-C436413F12AA}" srcOrd="2" destOrd="0" presId="urn:microsoft.com/office/officeart/2018/2/layout/IconVerticalSolidList"/>
    <dgm:cxn modelId="{7F805B1A-9FF6-424B-BD52-678A064C2647}" type="presParOf" srcId="{A4A8DB3A-21CD-4277-A390-54F5D5F09FDB}" destId="{6267F500-8BA2-444F-AB42-26AA8F499CB1}" srcOrd="3" destOrd="0" presId="urn:microsoft.com/office/officeart/2018/2/layout/IconVerticalSolidList"/>
    <dgm:cxn modelId="{5C411606-0587-4C35-AE3F-2B5C7CCC816C}" type="presParOf" srcId="{7FE18078-5A3B-42EC-9B85-3CA17C7D9042}" destId="{3A031CA1-1233-49D6-8D65-B285056A4165}" srcOrd="3" destOrd="0" presId="urn:microsoft.com/office/officeart/2018/2/layout/IconVerticalSolidList"/>
    <dgm:cxn modelId="{C312CDCE-79A3-4BCD-B442-5A3FBCE7D1C9}" type="presParOf" srcId="{7FE18078-5A3B-42EC-9B85-3CA17C7D9042}" destId="{6F288288-CB6A-4815-9987-9228A2AF3D6D}" srcOrd="4" destOrd="0" presId="urn:microsoft.com/office/officeart/2018/2/layout/IconVerticalSolidList"/>
    <dgm:cxn modelId="{F13EE437-512A-4C17-9798-7515458BA4C9}" type="presParOf" srcId="{6F288288-CB6A-4815-9987-9228A2AF3D6D}" destId="{461B7DF6-763B-4D94-81EE-8B6075508808}" srcOrd="0" destOrd="0" presId="urn:microsoft.com/office/officeart/2018/2/layout/IconVerticalSolidList"/>
    <dgm:cxn modelId="{8C670F40-827B-4D6D-9F30-7D8CA5650FBD}" type="presParOf" srcId="{6F288288-CB6A-4815-9987-9228A2AF3D6D}" destId="{DCD8563C-3ED1-40D5-BAB9-CEE000EC13C9}" srcOrd="1" destOrd="0" presId="urn:microsoft.com/office/officeart/2018/2/layout/IconVerticalSolidList"/>
    <dgm:cxn modelId="{D7F6844B-E9D5-42F3-8F2D-5625408837A1}" type="presParOf" srcId="{6F288288-CB6A-4815-9987-9228A2AF3D6D}" destId="{66E6027B-9222-48DA-A7A3-3286AF946575}" srcOrd="2" destOrd="0" presId="urn:microsoft.com/office/officeart/2018/2/layout/IconVerticalSolidList"/>
    <dgm:cxn modelId="{14582960-5AA8-4DAC-9945-A1F0A44B6983}" type="presParOf" srcId="{6F288288-CB6A-4815-9987-9228A2AF3D6D}" destId="{5A4E9780-7C88-4146-81B0-55B7EC45915A}" srcOrd="3" destOrd="0" presId="urn:microsoft.com/office/officeart/2018/2/layout/IconVerticalSolidList"/>
    <dgm:cxn modelId="{0FE10AFF-3050-4D83-9C63-07D696D27986}" type="presParOf" srcId="{7FE18078-5A3B-42EC-9B85-3CA17C7D9042}" destId="{5FB76927-22C9-4460-BFCA-ED7E4EE4DF33}" srcOrd="5" destOrd="0" presId="urn:microsoft.com/office/officeart/2018/2/layout/IconVerticalSolidList"/>
    <dgm:cxn modelId="{3E0E6F3B-4554-49C1-9374-98C6572925DD}" type="presParOf" srcId="{7FE18078-5A3B-42EC-9B85-3CA17C7D9042}" destId="{7CDE0923-FF1C-4ED6-A617-571814718481}" srcOrd="6" destOrd="0" presId="urn:microsoft.com/office/officeart/2018/2/layout/IconVerticalSolidList"/>
    <dgm:cxn modelId="{BBA2E0CA-6A47-4EDF-9757-17220BB88DB5}" type="presParOf" srcId="{7CDE0923-FF1C-4ED6-A617-571814718481}" destId="{ADB8E741-C786-4E3A-BA44-07E5EFBA8A38}" srcOrd="0" destOrd="0" presId="urn:microsoft.com/office/officeart/2018/2/layout/IconVerticalSolidList"/>
    <dgm:cxn modelId="{1CC8FEEE-6485-4CED-8E07-0713A7D645ED}" type="presParOf" srcId="{7CDE0923-FF1C-4ED6-A617-571814718481}" destId="{1994C879-C006-40FE-97E8-47CD2685EB73}" srcOrd="1" destOrd="0" presId="urn:microsoft.com/office/officeart/2018/2/layout/IconVerticalSolidList"/>
    <dgm:cxn modelId="{EB5A11E5-8602-4AC3-B207-A804244F57A8}" type="presParOf" srcId="{7CDE0923-FF1C-4ED6-A617-571814718481}" destId="{90184B96-F549-4D99-BE5C-31C735A3D40A}" srcOrd="2" destOrd="0" presId="urn:microsoft.com/office/officeart/2018/2/layout/IconVerticalSolidList"/>
    <dgm:cxn modelId="{4AC34EF7-B07C-4449-8985-0EC7DD8336BF}" type="presParOf" srcId="{7CDE0923-FF1C-4ED6-A617-571814718481}" destId="{8A63620E-C2B0-42A8-954B-42D6F5A5FF0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FC7D40-6B64-40B8-9E44-1ED37CA6CBB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86A10E-07D4-4D7C-96E5-2E268D04D4A6}">
      <dgm:prSet/>
      <dgm:spPr/>
      <dgm:t>
        <a:bodyPr/>
        <a:lstStyle/>
        <a:p>
          <a:r>
            <a:rPr lang="en-US"/>
            <a:t>An object of ServletContext is created by the web container at time of deploying the project.</a:t>
          </a:r>
        </a:p>
      </dgm:t>
    </dgm:pt>
    <dgm:pt modelId="{4BD3F8D8-0ADB-4807-B799-BFF13AB71398}" type="parTrans" cxnId="{45B6F9A7-B397-4C4D-B0D0-07F0A8689F0A}">
      <dgm:prSet/>
      <dgm:spPr/>
      <dgm:t>
        <a:bodyPr/>
        <a:lstStyle/>
        <a:p>
          <a:endParaRPr lang="en-US"/>
        </a:p>
      </dgm:t>
    </dgm:pt>
    <dgm:pt modelId="{D7415D82-B8AA-4A15-B497-35D54A1AEC38}" type="sibTrans" cxnId="{45B6F9A7-B397-4C4D-B0D0-07F0A8689F0A}">
      <dgm:prSet/>
      <dgm:spPr/>
      <dgm:t>
        <a:bodyPr/>
        <a:lstStyle/>
        <a:p>
          <a:endParaRPr lang="en-US"/>
        </a:p>
      </dgm:t>
    </dgm:pt>
    <dgm:pt modelId="{890A65EF-B598-43EE-90F9-C41FDCDB681E}">
      <dgm:prSet/>
      <dgm:spPr/>
      <dgm:t>
        <a:bodyPr/>
        <a:lstStyle/>
        <a:p>
          <a:r>
            <a:rPr lang="en-US"/>
            <a:t>This object can be used to get configuration information from web.xml file. </a:t>
          </a:r>
        </a:p>
      </dgm:t>
    </dgm:pt>
    <dgm:pt modelId="{AE4B8019-286D-4BAA-96C9-921814438C9E}" type="parTrans" cxnId="{E9F8E601-4B26-4173-9C80-4564077F1507}">
      <dgm:prSet/>
      <dgm:spPr/>
      <dgm:t>
        <a:bodyPr/>
        <a:lstStyle/>
        <a:p>
          <a:endParaRPr lang="en-US"/>
        </a:p>
      </dgm:t>
    </dgm:pt>
    <dgm:pt modelId="{79C498A9-7001-4384-9F10-587FB9583EC7}" type="sibTrans" cxnId="{E9F8E601-4B26-4173-9C80-4564077F1507}">
      <dgm:prSet/>
      <dgm:spPr/>
      <dgm:t>
        <a:bodyPr/>
        <a:lstStyle/>
        <a:p>
          <a:endParaRPr lang="en-US"/>
        </a:p>
      </dgm:t>
    </dgm:pt>
    <dgm:pt modelId="{8F888E97-7988-4BBE-8CF3-367449126B19}">
      <dgm:prSet/>
      <dgm:spPr/>
      <dgm:t>
        <a:bodyPr/>
        <a:lstStyle/>
        <a:p>
          <a:r>
            <a:rPr lang="en-US"/>
            <a:t>There is only one ServletContext object per web application. </a:t>
          </a:r>
        </a:p>
      </dgm:t>
    </dgm:pt>
    <dgm:pt modelId="{757A5974-F600-46E8-8E4A-470B057EFAD3}" type="parTrans" cxnId="{A3D1CBF3-E897-40FB-AC07-7E2FA48CFEBD}">
      <dgm:prSet/>
      <dgm:spPr/>
      <dgm:t>
        <a:bodyPr/>
        <a:lstStyle/>
        <a:p>
          <a:endParaRPr lang="en-US"/>
        </a:p>
      </dgm:t>
    </dgm:pt>
    <dgm:pt modelId="{9D82DA63-ED39-4431-9D3A-A52D7571B33F}" type="sibTrans" cxnId="{A3D1CBF3-E897-40FB-AC07-7E2FA48CFEBD}">
      <dgm:prSet/>
      <dgm:spPr/>
      <dgm:t>
        <a:bodyPr/>
        <a:lstStyle/>
        <a:p>
          <a:endParaRPr lang="en-US"/>
        </a:p>
      </dgm:t>
    </dgm:pt>
    <dgm:pt modelId="{4266FEE2-2442-4D22-A7B9-400C8FF2AC84}">
      <dgm:prSet/>
      <dgm:spPr/>
      <dgm:t>
        <a:bodyPr/>
        <a:lstStyle/>
        <a:p>
          <a:r>
            <a:rPr lang="en-US"/>
            <a:t>If any information is shared to many servlet, it is better to provide it from the web.xml file using the </a:t>
          </a:r>
          <a:r>
            <a:rPr lang="en-US" b="1"/>
            <a:t>&lt;context-param&gt;</a:t>
          </a:r>
          <a:r>
            <a:rPr lang="en-US"/>
            <a:t> element. </a:t>
          </a:r>
        </a:p>
      </dgm:t>
    </dgm:pt>
    <dgm:pt modelId="{E9492806-9D60-4371-A2C2-B26401A819EC}" type="parTrans" cxnId="{BD38CA23-94FE-4F17-8E83-6CFA75702071}">
      <dgm:prSet/>
      <dgm:spPr/>
      <dgm:t>
        <a:bodyPr/>
        <a:lstStyle/>
        <a:p>
          <a:endParaRPr lang="en-US"/>
        </a:p>
      </dgm:t>
    </dgm:pt>
    <dgm:pt modelId="{8BA8979B-D742-4731-82AD-1296A2310F81}" type="sibTrans" cxnId="{BD38CA23-94FE-4F17-8E83-6CFA75702071}">
      <dgm:prSet/>
      <dgm:spPr/>
      <dgm:t>
        <a:bodyPr/>
        <a:lstStyle/>
        <a:p>
          <a:endParaRPr lang="en-US"/>
        </a:p>
      </dgm:t>
    </dgm:pt>
    <dgm:pt modelId="{F7C066EC-A95C-4C1C-A4BE-B837C1F0562C}">
      <dgm:prSet/>
      <dgm:spPr/>
      <dgm:t>
        <a:bodyPr/>
        <a:lstStyle/>
        <a:p>
          <a:r>
            <a:rPr lang="en-US" b="1"/>
            <a:t>Advantage:</a:t>
          </a:r>
          <a:endParaRPr lang="en-US"/>
        </a:p>
      </dgm:t>
    </dgm:pt>
    <dgm:pt modelId="{F940F8B4-817D-49C5-8F57-228BCB0C7221}" type="parTrans" cxnId="{20F9B6C6-9DFC-4B82-80FB-E048DFE4203B}">
      <dgm:prSet/>
      <dgm:spPr/>
      <dgm:t>
        <a:bodyPr/>
        <a:lstStyle/>
        <a:p>
          <a:endParaRPr lang="en-US"/>
        </a:p>
      </dgm:t>
    </dgm:pt>
    <dgm:pt modelId="{53CFA446-992C-493D-A981-827EAF2ED37B}" type="sibTrans" cxnId="{20F9B6C6-9DFC-4B82-80FB-E048DFE4203B}">
      <dgm:prSet/>
      <dgm:spPr/>
      <dgm:t>
        <a:bodyPr/>
        <a:lstStyle/>
        <a:p>
          <a:endParaRPr lang="en-US"/>
        </a:p>
      </dgm:t>
    </dgm:pt>
    <dgm:pt modelId="{045F8D0D-A2E9-44F8-9597-C3455B43A3CA}">
      <dgm:prSet/>
      <dgm:spPr/>
      <dgm:t>
        <a:bodyPr/>
        <a:lstStyle/>
        <a:p>
          <a:r>
            <a:rPr lang="en-US" b="1"/>
            <a:t>Ease to Maintain</a:t>
          </a:r>
          <a:endParaRPr lang="en-US"/>
        </a:p>
      </dgm:t>
    </dgm:pt>
    <dgm:pt modelId="{2C902821-ADBF-45BB-B726-AB50D9D746BE}" type="parTrans" cxnId="{073DA1BD-D8CE-4738-A1BA-996542426A93}">
      <dgm:prSet/>
      <dgm:spPr/>
      <dgm:t>
        <a:bodyPr/>
        <a:lstStyle/>
        <a:p>
          <a:endParaRPr lang="en-US"/>
        </a:p>
      </dgm:t>
    </dgm:pt>
    <dgm:pt modelId="{C8BCCA81-AFA5-4ECB-A7E2-5B61172DC0AB}" type="sibTrans" cxnId="{073DA1BD-D8CE-4738-A1BA-996542426A93}">
      <dgm:prSet/>
      <dgm:spPr/>
      <dgm:t>
        <a:bodyPr/>
        <a:lstStyle/>
        <a:p>
          <a:endParaRPr lang="en-US"/>
        </a:p>
      </dgm:t>
    </dgm:pt>
    <dgm:pt modelId="{A964B632-87AA-43AD-9044-CCDBBA607441}" type="pres">
      <dgm:prSet presAssocID="{74FC7D40-6B64-40B8-9E44-1ED37CA6CBB9}" presName="root" presStyleCnt="0">
        <dgm:presLayoutVars>
          <dgm:dir/>
          <dgm:resizeHandles val="exact"/>
        </dgm:presLayoutVars>
      </dgm:prSet>
      <dgm:spPr/>
    </dgm:pt>
    <dgm:pt modelId="{11D728CB-62C8-416C-A165-4512850F37A0}" type="pres">
      <dgm:prSet presAssocID="{BD86A10E-07D4-4D7C-96E5-2E268D04D4A6}" presName="compNode" presStyleCnt="0"/>
      <dgm:spPr/>
    </dgm:pt>
    <dgm:pt modelId="{8326ED16-323A-4D96-BB97-EAEEF225609E}" type="pres">
      <dgm:prSet presAssocID="{BD86A10E-07D4-4D7C-96E5-2E268D04D4A6}" presName="bgRect" presStyleLbl="bgShp" presStyleIdx="0" presStyleCnt="5"/>
      <dgm:spPr/>
    </dgm:pt>
    <dgm:pt modelId="{09950806-F010-43B4-9968-B910CFCABFC7}" type="pres">
      <dgm:prSet presAssocID="{BD86A10E-07D4-4D7C-96E5-2E268D04D4A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9E0EEF3B-F7DC-450E-8908-DDD86F0A623E}" type="pres">
      <dgm:prSet presAssocID="{BD86A10E-07D4-4D7C-96E5-2E268D04D4A6}" presName="spaceRect" presStyleCnt="0"/>
      <dgm:spPr/>
    </dgm:pt>
    <dgm:pt modelId="{AE78D77D-45A0-4D04-ADFD-8B8E5E52A13B}" type="pres">
      <dgm:prSet presAssocID="{BD86A10E-07D4-4D7C-96E5-2E268D04D4A6}" presName="parTx" presStyleLbl="revTx" presStyleIdx="0" presStyleCnt="6">
        <dgm:presLayoutVars>
          <dgm:chMax val="0"/>
          <dgm:chPref val="0"/>
        </dgm:presLayoutVars>
      </dgm:prSet>
      <dgm:spPr/>
    </dgm:pt>
    <dgm:pt modelId="{1C7BA265-2E20-433D-96C3-7C3E8E4F61BB}" type="pres">
      <dgm:prSet presAssocID="{D7415D82-B8AA-4A15-B497-35D54A1AEC38}" presName="sibTrans" presStyleCnt="0"/>
      <dgm:spPr/>
    </dgm:pt>
    <dgm:pt modelId="{103A9B40-A7DA-476C-B467-42F7B15DBE32}" type="pres">
      <dgm:prSet presAssocID="{890A65EF-B598-43EE-90F9-C41FDCDB681E}" presName="compNode" presStyleCnt="0"/>
      <dgm:spPr/>
    </dgm:pt>
    <dgm:pt modelId="{DA9F09A3-81DE-43E5-AFC4-602B7774FF93}" type="pres">
      <dgm:prSet presAssocID="{890A65EF-B598-43EE-90F9-C41FDCDB681E}" presName="bgRect" presStyleLbl="bgShp" presStyleIdx="1" presStyleCnt="5"/>
      <dgm:spPr/>
    </dgm:pt>
    <dgm:pt modelId="{FF77C348-980E-4850-949C-05F7B7D9B516}" type="pres">
      <dgm:prSet presAssocID="{890A65EF-B598-43EE-90F9-C41FDCDB681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98EDFFDB-1316-403E-A629-84BC424B4119}" type="pres">
      <dgm:prSet presAssocID="{890A65EF-B598-43EE-90F9-C41FDCDB681E}" presName="spaceRect" presStyleCnt="0"/>
      <dgm:spPr/>
    </dgm:pt>
    <dgm:pt modelId="{5831EC40-9D1B-42CD-9338-A803E35194E7}" type="pres">
      <dgm:prSet presAssocID="{890A65EF-B598-43EE-90F9-C41FDCDB681E}" presName="parTx" presStyleLbl="revTx" presStyleIdx="1" presStyleCnt="6">
        <dgm:presLayoutVars>
          <dgm:chMax val="0"/>
          <dgm:chPref val="0"/>
        </dgm:presLayoutVars>
      </dgm:prSet>
      <dgm:spPr/>
    </dgm:pt>
    <dgm:pt modelId="{128A2726-9DB7-46F7-A89E-825D3DBBC9EC}" type="pres">
      <dgm:prSet presAssocID="{79C498A9-7001-4384-9F10-587FB9583EC7}" presName="sibTrans" presStyleCnt="0"/>
      <dgm:spPr/>
    </dgm:pt>
    <dgm:pt modelId="{E8A5456A-C5AE-45EC-B37A-B03751CB1CAE}" type="pres">
      <dgm:prSet presAssocID="{8F888E97-7988-4BBE-8CF3-367449126B19}" presName="compNode" presStyleCnt="0"/>
      <dgm:spPr/>
    </dgm:pt>
    <dgm:pt modelId="{F23C570E-EFED-49FE-8110-D23C5CEFCB27}" type="pres">
      <dgm:prSet presAssocID="{8F888E97-7988-4BBE-8CF3-367449126B19}" presName="bgRect" presStyleLbl="bgShp" presStyleIdx="2" presStyleCnt="5"/>
      <dgm:spPr/>
    </dgm:pt>
    <dgm:pt modelId="{4221CE34-DC6A-4BE9-B6DE-829A61DCB444}" type="pres">
      <dgm:prSet presAssocID="{8F888E97-7988-4BBE-8CF3-367449126B1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AEE5D188-1210-455C-B5C2-E2F63817ABBA}" type="pres">
      <dgm:prSet presAssocID="{8F888E97-7988-4BBE-8CF3-367449126B19}" presName="spaceRect" presStyleCnt="0"/>
      <dgm:spPr/>
    </dgm:pt>
    <dgm:pt modelId="{813CED69-A89A-4875-9655-3C9B71E85701}" type="pres">
      <dgm:prSet presAssocID="{8F888E97-7988-4BBE-8CF3-367449126B19}" presName="parTx" presStyleLbl="revTx" presStyleIdx="2" presStyleCnt="6">
        <dgm:presLayoutVars>
          <dgm:chMax val="0"/>
          <dgm:chPref val="0"/>
        </dgm:presLayoutVars>
      </dgm:prSet>
      <dgm:spPr/>
    </dgm:pt>
    <dgm:pt modelId="{E157CC00-C579-4527-872F-4FBF262E707D}" type="pres">
      <dgm:prSet presAssocID="{9D82DA63-ED39-4431-9D3A-A52D7571B33F}" presName="sibTrans" presStyleCnt="0"/>
      <dgm:spPr/>
    </dgm:pt>
    <dgm:pt modelId="{E65D9FF6-CF95-444D-B2AA-EACC06D1B421}" type="pres">
      <dgm:prSet presAssocID="{4266FEE2-2442-4D22-A7B9-400C8FF2AC84}" presName="compNode" presStyleCnt="0"/>
      <dgm:spPr/>
    </dgm:pt>
    <dgm:pt modelId="{F63F94F1-9594-4690-8F5E-A46B05BEA9BD}" type="pres">
      <dgm:prSet presAssocID="{4266FEE2-2442-4D22-A7B9-400C8FF2AC84}" presName="bgRect" presStyleLbl="bgShp" presStyleIdx="3" presStyleCnt="5"/>
      <dgm:spPr/>
    </dgm:pt>
    <dgm:pt modelId="{E03AC0C2-9E41-41B4-934C-647A4DE58F3D}" type="pres">
      <dgm:prSet presAssocID="{4266FEE2-2442-4D22-A7B9-400C8FF2AC8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9C01F118-4192-4BBE-A026-8AA67D547E29}" type="pres">
      <dgm:prSet presAssocID="{4266FEE2-2442-4D22-A7B9-400C8FF2AC84}" presName="spaceRect" presStyleCnt="0"/>
      <dgm:spPr/>
    </dgm:pt>
    <dgm:pt modelId="{EA3F362D-E6BB-46E9-B27F-D732E9355B9F}" type="pres">
      <dgm:prSet presAssocID="{4266FEE2-2442-4D22-A7B9-400C8FF2AC84}" presName="parTx" presStyleLbl="revTx" presStyleIdx="3" presStyleCnt="6">
        <dgm:presLayoutVars>
          <dgm:chMax val="0"/>
          <dgm:chPref val="0"/>
        </dgm:presLayoutVars>
      </dgm:prSet>
      <dgm:spPr/>
    </dgm:pt>
    <dgm:pt modelId="{AEA93787-FF15-40C6-A343-B1419EEFD271}" type="pres">
      <dgm:prSet presAssocID="{8BA8979B-D742-4731-82AD-1296A2310F81}" presName="sibTrans" presStyleCnt="0"/>
      <dgm:spPr/>
    </dgm:pt>
    <dgm:pt modelId="{62C9AC24-41FF-4EB2-A679-7D27A22CA5FC}" type="pres">
      <dgm:prSet presAssocID="{F7C066EC-A95C-4C1C-A4BE-B837C1F0562C}" presName="compNode" presStyleCnt="0"/>
      <dgm:spPr/>
    </dgm:pt>
    <dgm:pt modelId="{10D23863-1BE4-484C-9D88-D7E7A1BAF2A5}" type="pres">
      <dgm:prSet presAssocID="{F7C066EC-A95C-4C1C-A4BE-B837C1F0562C}" presName="bgRect" presStyleLbl="bgShp" presStyleIdx="4" presStyleCnt="5"/>
      <dgm:spPr/>
    </dgm:pt>
    <dgm:pt modelId="{6DC47A43-78EC-46D3-BBC7-54F904AABA6F}" type="pres">
      <dgm:prSet presAssocID="{F7C066EC-A95C-4C1C-A4BE-B837C1F0562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4AC33368-F6AA-4D5C-9F4E-A14CB363DE16}" type="pres">
      <dgm:prSet presAssocID="{F7C066EC-A95C-4C1C-A4BE-B837C1F0562C}" presName="spaceRect" presStyleCnt="0"/>
      <dgm:spPr/>
    </dgm:pt>
    <dgm:pt modelId="{A1A11346-6098-4AEF-A358-1B5FB160A4B1}" type="pres">
      <dgm:prSet presAssocID="{F7C066EC-A95C-4C1C-A4BE-B837C1F0562C}" presName="parTx" presStyleLbl="revTx" presStyleIdx="4" presStyleCnt="6">
        <dgm:presLayoutVars>
          <dgm:chMax val="0"/>
          <dgm:chPref val="0"/>
        </dgm:presLayoutVars>
      </dgm:prSet>
      <dgm:spPr/>
    </dgm:pt>
    <dgm:pt modelId="{F981664D-B960-408E-A8DD-9F97C9971297}" type="pres">
      <dgm:prSet presAssocID="{F7C066EC-A95C-4C1C-A4BE-B837C1F0562C}" presName="desTx" presStyleLbl="revTx" presStyleIdx="5" presStyleCnt="6">
        <dgm:presLayoutVars/>
      </dgm:prSet>
      <dgm:spPr/>
    </dgm:pt>
  </dgm:ptLst>
  <dgm:cxnLst>
    <dgm:cxn modelId="{E9F8E601-4B26-4173-9C80-4564077F1507}" srcId="{74FC7D40-6B64-40B8-9E44-1ED37CA6CBB9}" destId="{890A65EF-B598-43EE-90F9-C41FDCDB681E}" srcOrd="1" destOrd="0" parTransId="{AE4B8019-286D-4BAA-96C9-921814438C9E}" sibTransId="{79C498A9-7001-4384-9F10-587FB9583EC7}"/>
    <dgm:cxn modelId="{450AE203-A2A7-411C-82F3-15B795CDBEDF}" type="presOf" srcId="{045F8D0D-A2E9-44F8-9597-C3455B43A3CA}" destId="{F981664D-B960-408E-A8DD-9F97C9971297}" srcOrd="0" destOrd="0" presId="urn:microsoft.com/office/officeart/2018/2/layout/IconVerticalSolidList"/>
    <dgm:cxn modelId="{2AE6910A-C25E-4682-B238-6EB47A38D44C}" type="presOf" srcId="{BD86A10E-07D4-4D7C-96E5-2E268D04D4A6}" destId="{AE78D77D-45A0-4D04-ADFD-8B8E5E52A13B}" srcOrd="0" destOrd="0" presId="urn:microsoft.com/office/officeart/2018/2/layout/IconVerticalSolidList"/>
    <dgm:cxn modelId="{BD38CA23-94FE-4F17-8E83-6CFA75702071}" srcId="{74FC7D40-6B64-40B8-9E44-1ED37CA6CBB9}" destId="{4266FEE2-2442-4D22-A7B9-400C8FF2AC84}" srcOrd="3" destOrd="0" parTransId="{E9492806-9D60-4371-A2C2-B26401A819EC}" sibTransId="{8BA8979B-D742-4731-82AD-1296A2310F81}"/>
    <dgm:cxn modelId="{EE0C2172-CF85-4D9F-BF18-2CE36C651120}" type="presOf" srcId="{F7C066EC-A95C-4C1C-A4BE-B837C1F0562C}" destId="{A1A11346-6098-4AEF-A358-1B5FB160A4B1}" srcOrd="0" destOrd="0" presId="urn:microsoft.com/office/officeart/2018/2/layout/IconVerticalSolidList"/>
    <dgm:cxn modelId="{FBCC48A3-42FD-4F7D-8BD4-8237B35A1EB5}" type="presOf" srcId="{8F888E97-7988-4BBE-8CF3-367449126B19}" destId="{813CED69-A89A-4875-9655-3C9B71E85701}" srcOrd="0" destOrd="0" presId="urn:microsoft.com/office/officeart/2018/2/layout/IconVerticalSolidList"/>
    <dgm:cxn modelId="{45B6F9A7-B397-4C4D-B0D0-07F0A8689F0A}" srcId="{74FC7D40-6B64-40B8-9E44-1ED37CA6CBB9}" destId="{BD86A10E-07D4-4D7C-96E5-2E268D04D4A6}" srcOrd="0" destOrd="0" parTransId="{4BD3F8D8-0ADB-4807-B799-BFF13AB71398}" sibTransId="{D7415D82-B8AA-4A15-B497-35D54A1AEC38}"/>
    <dgm:cxn modelId="{5A46A6AA-268D-4A4B-9FAD-D74385BCDB9E}" type="presOf" srcId="{4266FEE2-2442-4D22-A7B9-400C8FF2AC84}" destId="{EA3F362D-E6BB-46E9-B27F-D732E9355B9F}" srcOrd="0" destOrd="0" presId="urn:microsoft.com/office/officeart/2018/2/layout/IconVerticalSolidList"/>
    <dgm:cxn modelId="{073DA1BD-D8CE-4738-A1BA-996542426A93}" srcId="{F7C066EC-A95C-4C1C-A4BE-B837C1F0562C}" destId="{045F8D0D-A2E9-44F8-9597-C3455B43A3CA}" srcOrd="0" destOrd="0" parTransId="{2C902821-ADBF-45BB-B726-AB50D9D746BE}" sibTransId="{C8BCCA81-AFA5-4ECB-A7E2-5B61172DC0AB}"/>
    <dgm:cxn modelId="{20F9B6C6-9DFC-4B82-80FB-E048DFE4203B}" srcId="{74FC7D40-6B64-40B8-9E44-1ED37CA6CBB9}" destId="{F7C066EC-A95C-4C1C-A4BE-B837C1F0562C}" srcOrd="4" destOrd="0" parTransId="{F940F8B4-817D-49C5-8F57-228BCB0C7221}" sibTransId="{53CFA446-992C-493D-A981-827EAF2ED37B}"/>
    <dgm:cxn modelId="{C46909DC-6D91-4DBF-9EAF-B8308B92EC31}" type="presOf" srcId="{74FC7D40-6B64-40B8-9E44-1ED37CA6CBB9}" destId="{A964B632-87AA-43AD-9044-CCDBBA607441}" srcOrd="0" destOrd="0" presId="urn:microsoft.com/office/officeart/2018/2/layout/IconVerticalSolidList"/>
    <dgm:cxn modelId="{A3D1CBF3-E897-40FB-AC07-7E2FA48CFEBD}" srcId="{74FC7D40-6B64-40B8-9E44-1ED37CA6CBB9}" destId="{8F888E97-7988-4BBE-8CF3-367449126B19}" srcOrd="2" destOrd="0" parTransId="{757A5974-F600-46E8-8E4A-470B057EFAD3}" sibTransId="{9D82DA63-ED39-4431-9D3A-A52D7571B33F}"/>
    <dgm:cxn modelId="{AC5AD7FF-C75F-4BBC-AB55-6D314B780DE2}" type="presOf" srcId="{890A65EF-B598-43EE-90F9-C41FDCDB681E}" destId="{5831EC40-9D1B-42CD-9338-A803E35194E7}" srcOrd="0" destOrd="0" presId="urn:microsoft.com/office/officeart/2018/2/layout/IconVerticalSolidList"/>
    <dgm:cxn modelId="{7EB74D20-E925-44E5-B716-7E92D42FE02A}" type="presParOf" srcId="{A964B632-87AA-43AD-9044-CCDBBA607441}" destId="{11D728CB-62C8-416C-A165-4512850F37A0}" srcOrd="0" destOrd="0" presId="urn:microsoft.com/office/officeart/2018/2/layout/IconVerticalSolidList"/>
    <dgm:cxn modelId="{9B5AA970-6103-47F6-85AE-3BFCBFC5F31A}" type="presParOf" srcId="{11D728CB-62C8-416C-A165-4512850F37A0}" destId="{8326ED16-323A-4D96-BB97-EAEEF225609E}" srcOrd="0" destOrd="0" presId="urn:microsoft.com/office/officeart/2018/2/layout/IconVerticalSolidList"/>
    <dgm:cxn modelId="{47C0BE8E-AB41-48A7-B61F-D14778A2F910}" type="presParOf" srcId="{11D728CB-62C8-416C-A165-4512850F37A0}" destId="{09950806-F010-43B4-9968-B910CFCABFC7}" srcOrd="1" destOrd="0" presId="urn:microsoft.com/office/officeart/2018/2/layout/IconVerticalSolidList"/>
    <dgm:cxn modelId="{2CBC6C7A-BCF4-4C04-8F69-3899CB52A373}" type="presParOf" srcId="{11D728CB-62C8-416C-A165-4512850F37A0}" destId="{9E0EEF3B-F7DC-450E-8908-DDD86F0A623E}" srcOrd="2" destOrd="0" presId="urn:microsoft.com/office/officeart/2018/2/layout/IconVerticalSolidList"/>
    <dgm:cxn modelId="{1A3C4821-ABBA-4522-8696-6D1F58D5829B}" type="presParOf" srcId="{11D728CB-62C8-416C-A165-4512850F37A0}" destId="{AE78D77D-45A0-4D04-ADFD-8B8E5E52A13B}" srcOrd="3" destOrd="0" presId="urn:microsoft.com/office/officeart/2018/2/layout/IconVerticalSolidList"/>
    <dgm:cxn modelId="{886B4E8B-7834-42E2-8255-9C8E5BE67DD9}" type="presParOf" srcId="{A964B632-87AA-43AD-9044-CCDBBA607441}" destId="{1C7BA265-2E20-433D-96C3-7C3E8E4F61BB}" srcOrd="1" destOrd="0" presId="urn:microsoft.com/office/officeart/2018/2/layout/IconVerticalSolidList"/>
    <dgm:cxn modelId="{F3ED3D6D-2C44-4B22-BEA0-46ED4BF9F7BC}" type="presParOf" srcId="{A964B632-87AA-43AD-9044-CCDBBA607441}" destId="{103A9B40-A7DA-476C-B467-42F7B15DBE32}" srcOrd="2" destOrd="0" presId="urn:microsoft.com/office/officeart/2018/2/layout/IconVerticalSolidList"/>
    <dgm:cxn modelId="{AD496A88-D291-4A81-A00C-33D3B7A6E650}" type="presParOf" srcId="{103A9B40-A7DA-476C-B467-42F7B15DBE32}" destId="{DA9F09A3-81DE-43E5-AFC4-602B7774FF93}" srcOrd="0" destOrd="0" presId="urn:microsoft.com/office/officeart/2018/2/layout/IconVerticalSolidList"/>
    <dgm:cxn modelId="{A14321EF-7F5D-4B67-80BA-A456B609FC89}" type="presParOf" srcId="{103A9B40-A7DA-476C-B467-42F7B15DBE32}" destId="{FF77C348-980E-4850-949C-05F7B7D9B516}" srcOrd="1" destOrd="0" presId="urn:microsoft.com/office/officeart/2018/2/layout/IconVerticalSolidList"/>
    <dgm:cxn modelId="{01BB9E7F-521D-4917-A5E8-F5761B1FCFB0}" type="presParOf" srcId="{103A9B40-A7DA-476C-B467-42F7B15DBE32}" destId="{98EDFFDB-1316-403E-A629-84BC424B4119}" srcOrd="2" destOrd="0" presId="urn:microsoft.com/office/officeart/2018/2/layout/IconVerticalSolidList"/>
    <dgm:cxn modelId="{14C670EC-82BA-4727-B343-708B902E117C}" type="presParOf" srcId="{103A9B40-A7DA-476C-B467-42F7B15DBE32}" destId="{5831EC40-9D1B-42CD-9338-A803E35194E7}" srcOrd="3" destOrd="0" presId="urn:microsoft.com/office/officeart/2018/2/layout/IconVerticalSolidList"/>
    <dgm:cxn modelId="{4A1FDD4B-A34D-4E8D-97FA-2C66009A6D20}" type="presParOf" srcId="{A964B632-87AA-43AD-9044-CCDBBA607441}" destId="{128A2726-9DB7-46F7-A89E-825D3DBBC9EC}" srcOrd="3" destOrd="0" presId="urn:microsoft.com/office/officeart/2018/2/layout/IconVerticalSolidList"/>
    <dgm:cxn modelId="{1D335C58-9AFF-46BD-8A7F-2F0B2DF1D148}" type="presParOf" srcId="{A964B632-87AA-43AD-9044-CCDBBA607441}" destId="{E8A5456A-C5AE-45EC-B37A-B03751CB1CAE}" srcOrd="4" destOrd="0" presId="urn:microsoft.com/office/officeart/2018/2/layout/IconVerticalSolidList"/>
    <dgm:cxn modelId="{F71111AE-E15D-4108-AF62-51E3A398B5EC}" type="presParOf" srcId="{E8A5456A-C5AE-45EC-B37A-B03751CB1CAE}" destId="{F23C570E-EFED-49FE-8110-D23C5CEFCB27}" srcOrd="0" destOrd="0" presId="urn:microsoft.com/office/officeart/2018/2/layout/IconVerticalSolidList"/>
    <dgm:cxn modelId="{B03A7A49-3C25-4D16-B663-6E406749EE77}" type="presParOf" srcId="{E8A5456A-C5AE-45EC-B37A-B03751CB1CAE}" destId="{4221CE34-DC6A-4BE9-B6DE-829A61DCB444}" srcOrd="1" destOrd="0" presId="urn:microsoft.com/office/officeart/2018/2/layout/IconVerticalSolidList"/>
    <dgm:cxn modelId="{07C655CA-813D-4C3A-BA38-11E5CD99FEAA}" type="presParOf" srcId="{E8A5456A-C5AE-45EC-B37A-B03751CB1CAE}" destId="{AEE5D188-1210-455C-B5C2-E2F63817ABBA}" srcOrd="2" destOrd="0" presId="urn:microsoft.com/office/officeart/2018/2/layout/IconVerticalSolidList"/>
    <dgm:cxn modelId="{139141C9-9AF2-43C8-B9A0-791D6EF86C24}" type="presParOf" srcId="{E8A5456A-C5AE-45EC-B37A-B03751CB1CAE}" destId="{813CED69-A89A-4875-9655-3C9B71E85701}" srcOrd="3" destOrd="0" presId="urn:microsoft.com/office/officeart/2018/2/layout/IconVerticalSolidList"/>
    <dgm:cxn modelId="{4656B28D-E5A7-49B5-AEC8-C3104B75FEDB}" type="presParOf" srcId="{A964B632-87AA-43AD-9044-CCDBBA607441}" destId="{E157CC00-C579-4527-872F-4FBF262E707D}" srcOrd="5" destOrd="0" presId="urn:microsoft.com/office/officeart/2018/2/layout/IconVerticalSolidList"/>
    <dgm:cxn modelId="{C5C56071-CCB7-4EAB-8A32-3C3E9B9E9131}" type="presParOf" srcId="{A964B632-87AA-43AD-9044-CCDBBA607441}" destId="{E65D9FF6-CF95-444D-B2AA-EACC06D1B421}" srcOrd="6" destOrd="0" presId="urn:microsoft.com/office/officeart/2018/2/layout/IconVerticalSolidList"/>
    <dgm:cxn modelId="{A862130C-E046-4A3C-B05A-E3CE3E19AA8D}" type="presParOf" srcId="{E65D9FF6-CF95-444D-B2AA-EACC06D1B421}" destId="{F63F94F1-9594-4690-8F5E-A46B05BEA9BD}" srcOrd="0" destOrd="0" presId="urn:microsoft.com/office/officeart/2018/2/layout/IconVerticalSolidList"/>
    <dgm:cxn modelId="{5EE25655-3D12-4643-A214-D0C54EB5CE62}" type="presParOf" srcId="{E65D9FF6-CF95-444D-B2AA-EACC06D1B421}" destId="{E03AC0C2-9E41-41B4-934C-647A4DE58F3D}" srcOrd="1" destOrd="0" presId="urn:microsoft.com/office/officeart/2018/2/layout/IconVerticalSolidList"/>
    <dgm:cxn modelId="{B51637AB-B178-4118-8CCA-A8C101173820}" type="presParOf" srcId="{E65D9FF6-CF95-444D-B2AA-EACC06D1B421}" destId="{9C01F118-4192-4BBE-A026-8AA67D547E29}" srcOrd="2" destOrd="0" presId="urn:microsoft.com/office/officeart/2018/2/layout/IconVerticalSolidList"/>
    <dgm:cxn modelId="{2DC0E75E-DE3F-4067-85E0-1C18E7A329FE}" type="presParOf" srcId="{E65D9FF6-CF95-444D-B2AA-EACC06D1B421}" destId="{EA3F362D-E6BB-46E9-B27F-D732E9355B9F}" srcOrd="3" destOrd="0" presId="urn:microsoft.com/office/officeart/2018/2/layout/IconVerticalSolidList"/>
    <dgm:cxn modelId="{DD145AAB-A011-4DFC-A6B1-8F9AD39B244F}" type="presParOf" srcId="{A964B632-87AA-43AD-9044-CCDBBA607441}" destId="{AEA93787-FF15-40C6-A343-B1419EEFD271}" srcOrd="7" destOrd="0" presId="urn:microsoft.com/office/officeart/2018/2/layout/IconVerticalSolidList"/>
    <dgm:cxn modelId="{099CADD7-F971-4DA6-A4E9-4E3D48426F1F}" type="presParOf" srcId="{A964B632-87AA-43AD-9044-CCDBBA607441}" destId="{62C9AC24-41FF-4EB2-A679-7D27A22CA5FC}" srcOrd="8" destOrd="0" presId="urn:microsoft.com/office/officeart/2018/2/layout/IconVerticalSolidList"/>
    <dgm:cxn modelId="{589A2027-64EC-4FAE-8923-1F47A6901752}" type="presParOf" srcId="{62C9AC24-41FF-4EB2-A679-7D27A22CA5FC}" destId="{10D23863-1BE4-484C-9D88-D7E7A1BAF2A5}" srcOrd="0" destOrd="0" presId="urn:microsoft.com/office/officeart/2018/2/layout/IconVerticalSolidList"/>
    <dgm:cxn modelId="{4AB8B242-6957-4AB8-9671-402E46D76B84}" type="presParOf" srcId="{62C9AC24-41FF-4EB2-A679-7D27A22CA5FC}" destId="{6DC47A43-78EC-46D3-BBC7-54F904AABA6F}" srcOrd="1" destOrd="0" presId="urn:microsoft.com/office/officeart/2018/2/layout/IconVerticalSolidList"/>
    <dgm:cxn modelId="{4E2E4C3E-8557-4DA8-8D7A-317578AF3D39}" type="presParOf" srcId="{62C9AC24-41FF-4EB2-A679-7D27A22CA5FC}" destId="{4AC33368-F6AA-4D5C-9F4E-A14CB363DE16}" srcOrd="2" destOrd="0" presId="urn:microsoft.com/office/officeart/2018/2/layout/IconVerticalSolidList"/>
    <dgm:cxn modelId="{E530FE03-C2B7-40CF-AB54-06E26EE5AE70}" type="presParOf" srcId="{62C9AC24-41FF-4EB2-A679-7D27A22CA5FC}" destId="{A1A11346-6098-4AEF-A358-1B5FB160A4B1}" srcOrd="3" destOrd="0" presId="urn:microsoft.com/office/officeart/2018/2/layout/IconVerticalSolidList"/>
    <dgm:cxn modelId="{B32C69AE-95F5-401D-81AC-2373DBCB924E}" type="presParOf" srcId="{62C9AC24-41FF-4EB2-A679-7D27A22CA5FC}" destId="{F981664D-B960-408E-A8DD-9F97C997129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392730-2566-491E-AAAC-CD6C0694C555}"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42659574-27EB-417B-9994-73573A05D678}">
      <dgm:prSet/>
      <dgm:spPr/>
      <dgm:t>
        <a:bodyPr/>
        <a:lstStyle/>
        <a:p>
          <a:r>
            <a:rPr lang="en-US"/>
            <a:t>An </a:t>
          </a:r>
          <a:r>
            <a:rPr lang="en-US" b="1"/>
            <a:t>attribute in servlet</a:t>
          </a:r>
          <a:r>
            <a:rPr lang="en-US"/>
            <a:t> is an object that can be set, get or removed from one of the following scopes:</a:t>
          </a:r>
        </a:p>
      </dgm:t>
    </dgm:pt>
    <dgm:pt modelId="{B4F9D27B-E54D-4674-B16F-DFAE594F85CC}" type="parTrans" cxnId="{8287A598-8D65-4531-86BC-A0FA6C32D050}">
      <dgm:prSet/>
      <dgm:spPr/>
      <dgm:t>
        <a:bodyPr/>
        <a:lstStyle/>
        <a:p>
          <a:endParaRPr lang="en-US"/>
        </a:p>
      </dgm:t>
    </dgm:pt>
    <dgm:pt modelId="{AA80EBF3-595A-42A6-822B-6F763AB955FD}" type="sibTrans" cxnId="{8287A598-8D65-4531-86BC-A0FA6C32D050}">
      <dgm:prSet/>
      <dgm:spPr/>
      <dgm:t>
        <a:bodyPr/>
        <a:lstStyle/>
        <a:p>
          <a:endParaRPr lang="en-US"/>
        </a:p>
      </dgm:t>
    </dgm:pt>
    <dgm:pt modelId="{829BAA6A-44FE-4A1D-9C6B-BD28D950E12B}">
      <dgm:prSet/>
      <dgm:spPr/>
      <dgm:t>
        <a:bodyPr/>
        <a:lstStyle/>
        <a:p>
          <a:r>
            <a:rPr lang="en-US"/>
            <a:t>request scope</a:t>
          </a:r>
        </a:p>
      </dgm:t>
    </dgm:pt>
    <dgm:pt modelId="{2B91B5CF-4E56-4C35-AC29-AE7D434C206D}" type="parTrans" cxnId="{E1E94C19-2B27-44A8-B103-49ECFB305BFA}">
      <dgm:prSet/>
      <dgm:spPr/>
      <dgm:t>
        <a:bodyPr/>
        <a:lstStyle/>
        <a:p>
          <a:endParaRPr lang="en-US"/>
        </a:p>
      </dgm:t>
    </dgm:pt>
    <dgm:pt modelId="{8B00E136-F44C-4796-A33B-0917B8E83DF4}" type="sibTrans" cxnId="{E1E94C19-2B27-44A8-B103-49ECFB305BFA}">
      <dgm:prSet/>
      <dgm:spPr/>
      <dgm:t>
        <a:bodyPr/>
        <a:lstStyle/>
        <a:p>
          <a:endParaRPr lang="en-US"/>
        </a:p>
      </dgm:t>
    </dgm:pt>
    <dgm:pt modelId="{89996104-2955-4D33-A1AB-10C064A5DA47}">
      <dgm:prSet/>
      <dgm:spPr/>
      <dgm:t>
        <a:bodyPr/>
        <a:lstStyle/>
        <a:p>
          <a:r>
            <a:rPr lang="en-US"/>
            <a:t>session scope</a:t>
          </a:r>
        </a:p>
      </dgm:t>
    </dgm:pt>
    <dgm:pt modelId="{FBA4A482-B5A9-41AF-B718-AC12D2EE8BCB}" type="parTrans" cxnId="{A94CA248-BB67-4EDA-9EA2-2115D20C685A}">
      <dgm:prSet/>
      <dgm:spPr/>
      <dgm:t>
        <a:bodyPr/>
        <a:lstStyle/>
        <a:p>
          <a:endParaRPr lang="en-US"/>
        </a:p>
      </dgm:t>
    </dgm:pt>
    <dgm:pt modelId="{1E939A79-D5CA-4169-A0D3-1C312A267258}" type="sibTrans" cxnId="{A94CA248-BB67-4EDA-9EA2-2115D20C685A}">
      <dgm:prSet/>
      <dgm:spPr/>
      <dgm:t>
        <a:bodyPr/>
        <a:lstStyle/>
        <a:p>
          <a:endParaRPr lang="en-US"/>
        </a:p>
      </dgm:t>
    </dgm:pt>
    <dgm:pt modelId="{6D543FA9-C389-448D-9F48-6289B922CBDB}">
      <dgm:prSet/>
      <dgm:spPr/>
      <dgm:t>
        <a:bodyPr/>
        <a:lstStyle/>
        <a:p>
          <a:r>
            <a:rPr lang="en-US"/>
            <a:t>application scope</a:t>
          </a:r>
        </a:p>
      </dgm:t>
    </dgm:pt>
    <dgm:pt modelId="{FA41D79D-ECEF-4E0F-AB73-15195A9FEBF6}" type="parTrans" cxnId="{45FD7164-85FD-41B4-B46C-1D25075E163C}">
      <dgm:prSet/>
      <dgm:spPr/>
      <dgm:t>
        <a:bodyPr/>
        <a:lstStyle/>
        <a:p>
          <a:endParaRPr lang="en-US"/>
        </a:p>
      </dgm:t>
    </dgm:pt>
    <dgm:pt modelId="{DB35A503-9B26-4981-BBAC-0444F829E86B}" type="sibTrans" cxnId="{45FD7164-85FD-41B4-B46C-1D25075E163C}">
      <dgm:prSet/>
      <dgm:spPr/>
      <dgm:t>
        <a:bodyPr/>
        <a:lstStyle/>
        <a:p>
          <a:endParaRPr lang="en-US"/>
        </a:p>
      </dgm:t>
    </dgm:pt>
    <dgm:pt modelId="{553277D0-318F-4548-9DAD-9B58515FBF8D}">
      <dgm:prSet/>
      <dgm:spPr/>
      <dgm:t>
        <a:bodyPr/>
        <a:lstStyle/>
        <a:p>
          <a:r>
            <a:rPr lang="en-US"/>
            <a:t>The servlet programmer can pass information from one servlet to another using attributes.</a:t>
          </a:r>
        </a:p>
      </dgm:t>
    </dgm:pt>
    <dgm:pt modelId="{8C9FDA0B-3C18-4707-A386-5706E65C5D43}" type="parTrans" cxnId="{2CA9F498-3CAB-4130-AC6C-685319D6D2B9}">
      <dgm:prSet/>
      <dgm:spPr/>
      <dgm:t>
        <a:bodyPr/>
        <a:lstStyle/>
        <a:p>
          <a:endParaRPr lang="en-US"/>
        </a:p>
      </dgm:t>
    </dgm:pt>
    <dgm:pt modelId="{8EC07865-3F96-4934-8E61-8BB9AA910A39}" type="sibTrans" cxnId="{2CA9F498-3CAB-4130-AC6C-685319D6D2B9}">
      <dgm:prSet/>
      <dgm:spPr/>
      <dgm:t>
        <a:bodyPr/>
        <a:lstStyle/>
        <a:p>
          <a:endParaRPr lang="en-US"/>
        </a:p>
      </dgm:t>
    </dgm:pt>
    <dgm:pt modelId="{48F61921-4F43-4CAE-A73C-16A4F55799DB}">
      <dgm:prSet/>
      <dgm:spPr/>
      <dgm:t>
        <a:bodyPr/>
        <a:lstStyle/>
        <a:p>
          <a:r>
            <a:rPr lang="en-US"/>
            <a:t>It is just like passing object from one class to another so that we can reuse the same object again and again. </a:t>
          </a:r>
        </a:p>
      </dgm:t>
    </dgm:pt>
    <dgm:pt modelId="{06E48AEB-039F-4829-8A63-AA112520DBD7}" type="parTrans" cxnId="{82E8F8A7-93C2-4157-B3FA-B9E3CC757254}">
      <dgm:prSet/>
      <dgm:spPr/>
      <dgm:t>
        <a:bodyPr/>
        <a:lstStyle/>
        <a:p>
          <a:endParaRPr lang="en-US"/>
        </a:p>
      </dgm:t>
    </dgm:pt>
    <dgm:pt modelId="{4639608B-54E3-454F-92CF-0E8600D13460}" type="sibTrans" cxnId="{82E8F8A7-93C2-4157-B3FA-B9E3CC757254}">
      <dgm:prSet/>
      <dgm:spPr/>
      <dgm:t>
        <a:bodyPr/>
        <a:lstStyle/>
        <a:p>
          <a:endParaRPr lang="en-US"/>
        </a:p>
      </dgm:t>
    </dgm:pt>
    <dgm:pt modelId="{7B4F23F6-FDF7-4365-BC0A-40BD44433A16}" type="pres">
      <dgm:prSet presAssocID="{A2392730-2566-491E-AAAC-CD6C0694C555}" presName="hierChild1" presStyleCnt="0">
        <dgm:presLayoutVars>
          <dgm:orgChart val="1"/>
          <dgm:chPref val="1"/>
          <dgm:dir/>
          <dgm:animOne val="branch"/>
          <dgm:animLvl val="lvl"/>
          <dgm:resizeHandles/>
        </dgm:presLayoutVars>
      </dgm:prSet>
      <dgm:spPr/>
    </dgm:pt>
    <dgm:pt modelId="{89DB588D-98E4-4DF0-A975-DA4DB89070C1}" type="pres">
      <dgm:prSet presAssocID="{42659574-27EB-417B-9994-73573A05D678}" presName="hierRoot1" presStyleCnt="0">
        <dgm:presLayoutVars>
          <dgm:hierBranch val="init"/>
        </dgm:presLayoutVars>
      </dgm:prSet>
      <dgm:spPr/>
    </dgm:pt>
    <dgm:pt modelId="{765F190B-0819-4EFC-96BB-FB66501310DF}" type="pres">
      <dgm:prSet presAssocID="{42659574-27EB-417B-9994-73573A05D678}" presName="rootComposite1" presStyleCnt="0"/>
      <dgm:spPr/>
    </dgm:pt>
    <dgm:pt modelId="{1EF5EAD3-1793-44EC-AF02-F1D978D6BD40}" type="pres">
      <dgm:prSet presAssocID="{42659574-27EB-417B-9994-73573A05D678}" presName="rootText1" presStyleLbl="node0" presStyleIdx="0" presStyleCnt="3">
        <dgm:presLayoutVars>
          <dgm:chPref val="3"/>
        </dgm:presLayoutVars>
      </dgm:prSet>
      <dgm:spPr/>
    </dgm:pt>
    <dgm:pt modelId="{22FD9093-1D41-401C-92F2-54DCEFBD8F98}" type="pres">
      <dgm:prSet presAssocID="{42659574-27EB-417B-9994-73573A05D678}" presName="rootConnector1" presStyleLbl="node1" presStyleIdx="0" presStyleCnt="0"/>
      <dgm:spPr/>
    </dgm:pt>
    <dgm:pt modelId="{03DCB543-40C2-47D8-B66B-55BACEBA3123}" type="pres">
      <dgm:prSet presAssocID="{42659574-27EB-417B-9994-73573A05D678}" presName="hierChild2" presStyleCnt="0"/>
      <dgm:spPr/>
    </dgm:pt>
    <dgm:pt modelId="{D15776BC-9FED-4DC0-A1CB-CB1F0AC731B3}" type="pres">
      <dgm:prSet presAssocID="{2B91B5CF-4E56-4C35-AC29-AE7D434C206D}" presName="Name64" presStyleLbl="parChTrans1D2" presStyleIdx="0" presStyleCnt="3"/>
      <dgm:spPr/>
    </dgm:pt>
    <dgm:pt modelId="{41FC5221-1C1A-49C8-91D0-4660F3A5E7F5}" type="pres">
      <dgm:prSet presAssocID="{829BAA6A-44FE-4A1D-9C6B-BD28D950E12B}" presName="hierRoot2" presStyleCnt="0">
        <dgm:presLayoutVars>
          <dgm:hierBranch val="init"/>
        </dgm:presLayoutVars>
      </dgm:prSet>
      <dgm:spPr/>
    </dgm:pt>
    <dgm:pt modelId="{08E9CB2C-FE93-4C46-8A38-ADC7D963A0B8}" type="pres">
      <dgm:prSet presAssocID="{829BAA6A-44FE-4A1D-9C6B-BD28D950E12B}" presName="rootComposite" presStyleCnt="0"/>
      <dgm:spPr/>
    </dgm:pt>
    <dgm:pt modelId="{705408AD-ABBB-491D-B6B8-FB4064F2756C}" type="pres">
      <dgm:prSet presAssocID="{829BAA6A-44FE-4A1D-9C6B-BD28D950E12B}" presName="rootText" presStyleLbl="node2" presStyleIdx="0" presStyleCnt="3">
        <dgm:presLayoutVars>
          <dgm:chPref val="3"/>
        </dgm:presLayoutVars>
      </dgm:prSet>
      <dgm:spPr/>
    </dgm:pt>
    <dgm:pt modelId="{F6D8138D-E899-4F48-AA9A-64F600ACF056}" type="pres">
      <dgm:prSet presAssocID="{829BAA6A-44FE-4A1D-9C6B-BD28D950E12B}" presName="rootConnector" presStyleLbl="node2" presStyleIdx="0" presStyleCnt="3"/>
      <dgm:spPr/>
    </dgm:pt>
    <dgm:pt modelId="{12ACFCD4-D575-447A-83BC-AFEC0D0535AC}" type="pres">
      <dgm:prSet presAssocID="{829BAA6A-44FE-4A1D-9C6B-BD28D950E12B}" presName="hierChild4" presStyleCnt="0"/>
      <dgm:spPr/>
    </dgm:pt>
    <dgm:pt modelId="{00DEFC8E-57E1-416A-923E-431D05B04867}" type="pres">
      <dgm:prSet presAssocID="{829BAA6A-44FE-4A1D-9C6B-BD28D950E12B}" presName="hierChild5" presStyleCnt="0"/>
      <dgm:spPr/>
    </dgm:pt>
    <dgm:pt modelId="{C100249A-DB95-41CA-9031-E135F7682838}" type="pres">
      <dgm:prSet presAssocID="{FBA4A482-B5A9-41AF-B718-AC12D2EE8BCB}" presName="Name64" presStyleLbl="parChTrans1D2" presStyleIdx="1" presStyleCnt="3"/>
      <dgm:spPr/>
    </dgm:pt>
    <dgm:pt modelId="{5A479D25-E15B-45B0-8030-105EE87A4D3E}" type="pres">
      <dgm:prSet presAssocID="{89996104-2955-4D33-A1AB-10C064A5DA47}" presName="hierRoot2" presStyleCnt="0">
        <dgm:presLayoutVars>
          <dgm:hierBranch val="init"/>
        </dgm:presLayoutVars>
      </dgm:prSet>
      <dgm:spPr/>
    </dgm:pt>
    <dgm:pt modelId="{28B1E8E8-6BB2-4ACF-9E68-14589F5733C8}" type="pres">
      <dgm:prSet presAssocID="{89996104-2955-4D33-A1AB-10C064A5DA47}" presName="rootComposite" presStyleCnt="0"/>
      <dgm:spPr/>
    </dgm:pt>
    <dgm:pt modelId="{AEF71140-0CB4-4B80-8BAF-D2102EC676AC}" type="pres">
      <dgm:prSet presAssocID="{89996104-2955-4D33-A1AB-10C064A5DA47}" presName="rootText" presStyleLbl="node2" presStyleIdx="1" presStyleCnt="3">
        <dgm:presLayoutVars>
          <dgm:chPref val="3"/>
        </dgm:presLayoutVars>
      </dgm:prSet>
      <dgm:spPr/>
    </dgm:pt>
    <dgm:pt modelId="{61AFA277-9B6E-44ED-B0C5-7CF5F0376C11}" type="pres">
      <dgm:prSet presAssocID="{89996104-2955-4D33-A1AB-10C064A5DA47}" presName="rootConnector" presStyleLbl="node2" presStyleIdx="1" presStyleCnt="3"/>
      <dgm:spPr/>
    </dgm:pt>
    <dgm:pt modelId="{90231722-6E96-41B5-AECB-38610A02DEF5}" type="pres">
      <dgm:prSet presAssocID="{89996104-2955-4D33-A1AB-10C064A5DA47}" presName="hierChild4" presStyleCnt="0"/>
      <dgm:spPr/>
    </dgm:pt>
    <dgm:pt modelId="{70D1DDDA-1C1D-48AE-86A6-858DEF9AC07D}" type="pres">
      <dgm:prSet presAssocID="{89996104-2955-4D33-A1AB-10C064A5DA47}" presName="hierChild5" presStyleCnt="0"/>
      <dgm:spPr/>
    </dgm:pt>
    <dgm:pt modelId="{B7C89366-DA8A-4AD8-A317-A95067611B79}" type="pres">
      <dgm:prSet presAssocID="{FA41D79D-ECEF-4E0F-AB73-15195A9FEBF6}" presName="Name64" presStyleLbl="parChTrans1D2" presStyleIdx="2" presStyleCnt="3"/>
      <dgm:spPr/>
    </dgm:pt>
    <dgm:pt modelId="{68D98692-C4A6-44B4-800F-D32C45AEE96B}" type="pres">
      <dgm:prSet presAssocID="{6D543FA9-C389-448D-9F48-6289B922CBDB}" presName="hierRoot2" presStyleCnt="0">
        <dgm:presLayoutVars>
          <dgm:hierBranch val="init"/>
        </dgm:presLayoutVars>
      </dgm:prSet>
      <dgm:spPr/>
    </dgm:pt>
    <dgm:pt modelId="{292DEFE7-C1B8-49AA-920F-3C72C9698268}" type="pres">
      <dgm:prSet presAssocID="{6D543FA9-C389-448D-9F48-6289B922CBDB}" presName="rootComposite" presStyleCnt="0"/>
      <dgm:spPr/>
    </dgm:pt>
    <dgm:pt modelId="{66E652CD-CEBF-433B-AB9A-2E704D28CB29}" type="pres">
      <dgm:prSet presAssocID="{6D543FA9-C389-448D-9F48-6289B922CBDB}" presName="rootText" presStyleLbl="node2" presStyleIdx="2" presStyleCnt="3">
        <dgm:presLayoutVars>
          <dgm:chPref val="3"/>
        </dgm:presLayoutVars>
      </dgm:prSet>
      <dgm:spPr/>
    </dgm:pt>
    <dgm:pt modelId="{EFC6A0B5-CC97-4772-B684-D41602344611}" type="pres">
      <dgm:prSet presAssocID="{6D543FA9-C389-448D-9F48-6289B922CBDB}" presName="rootConnector" presStyleLbl="node2" presStyleIdx="2" presStyleCnt="3"/>
      <dgm:spPr/>
    </dgm:pt>
    <dgm:pt modelId="{E3979118-57E7-4F74-9DD6-1F1B9BEBE65E}" type="pres">
      <dgm:prSet presAssocID="{6D543FA9-C389-448D-9F48-6289B922CBDB}" presName="hierChild4" presStyleCnt="0"/>
      <dgm:spPr/>
    </dgm:pt>
    <dgm:pt modelId="{8DECC47A-D18E-453E-84B2-B2E2042D03B1}" type="pres">
      <dgm:prSet presAssocID="{6D543FA9-C389-448D-9F48-6289B922CBDB}" presName="hierChild5" presStyleCnt="0"/>
      <dgm:spPr/>
    </dgm:pt>
    <dgm:pt modelId="{84E71AB3-C9C5-4322-970D-859264489EFE}" type="pres">
      <dgm:prSet presAssocID="{42659574-27EB-417B-9994-73573A05D678}" presName="hierChild3" presStyleCnt="0"/>
      <dgm:spPr/>
    </dgm:pt>
    <dgm:pt modelId="{BC65F0AF-8A5C-4C02-A3C1-9325F306BAD3}" type="pres">
      <dgm:prSet presAssocID="{553277D0-318F-4548-9DAD-9B58515FBF8D}" presName="hierRoot1" presStyleCnt="0">
        <dgm:presLayoutVars>
          <dgm:hierBranch val="init"/>
        </dgm:presLayoutVars>
      </dgm:prSet>
      <dgm:spPr/>
    </dgm:pt>
    <dgm:pt modelId="{83E11233-AFC5-4B44-8BAE-046B9B4BC8DD}" type="pres">
      <dgm:prSet presAssocID="{553277D0-318F-4548-9DAD-9B58515FBF8D}" presName="rootComposite1" presStyleCnt="0"/>
      <dgm:spPr/>
    </dgm:pt>
    <dgm:pt modelId="{29472DD5-EA31-4112-87DF-93499F8C5CE7}" type="pres">
      <dgm:prSet presAssocID="{553277D0-318F-4548-9DAD-9B58515FBF8D}" presName="rootText1" presStyleLbl="node0" presStyleIdx="1" presStyleCnt="3">
        <dgm:presLayoutVars>
          <dgm:chPref val="3"/>
        </dgm:presLayoutVars>
      </dgm:prSet>
      <dgm:spPr/>
    </dgm:pt>
    <dgm:pt modelId="{EC1BB46D-7598-493F-9153-B0DFF5217E2E}" type="pres">
      <dgm:prSet presAssocID="{553277D0-318F-4548-9DAD-9B58515FBF8D}" presName="rootConnector1" presStyleLbl="node1" presStyleIdx="0" presStyleCnt="0"/>
      <dgm:spPr/>
    </dgm:pt>
    <dgm:pt modelId="{B5F51026-5FC2-465F-8C7C-0E10EAF55DD7}" type="pres">
      <dgm:prSet presAssocID="{553277D0-318F-4548-9DAD-9B58515FBF8D}" presName="hierChild2" presStyleCnt="0"/>
      <dgm:spPr/>
    </dgm:pt>
    <dgm:pt modelId="{7D446A83-A60F-4CCA-879C-F9D687BA901D}" type="pres">
      <dgm:prSet presAssocID="{553277D0-318F-4548-9DAD-9B58515FBF8D}" presName="hierChild3" presStyleCnt="0"/>
      <dgm:spPr/>
    </dgm:pt>
    <dgm:pt modelId="{00602C63-F664-4FA0-9A59-11FEED7C16B1}" type="pres">
      <dgm:prSet presAssocID="{48F61921-4F43-4CAE-A73C-16A4F55799DB}" presName="hierRoot1" presStyleCnt="0">
        <dgm:presLayoutVars>
          <dgm:hierBranch val="init"/>
        </dgm:presLayoutVars>
      </dgm:prSet>
      <dgm:spPr/>
    </dgm:pt>
    <dgm:pt modelId="{C3AB0AF1-3475-4592-AA0C-7EF8D19C8C64}" type="pres">
      <dgm:prSet presAssocID="{48F61921-4F43-4CAE-A73C-16A4F55799DB}" presName="rootComposite1" presStyleCnt="0"/>
      <dgm:spPr/>
    </dgm:pt>
    <dgm:pt modelId="{7287157B-3B42-4C4D-918F-3BD1C4A9A4E5}" type="pres">
      <dgm:prSet presAssocID="{48F61921-4F43-4CAE-A73C-16A4F55799DB}" presName="rootText1" presStyleLbl="node0" presStyleIdx="2" presStyleCnt="3">
        <dgm:presLayoutVars>
          <dgm:chPref val="3"/>
        </dgm:presLayoutVars>
      </dgm:prSet>
      <dgm:spPr/>
    </dgm:pt>
    <dgm:pt modelId="{66B62C8E-9661-4CB6-AE07-5CB0FD469D2E}" type="pres">
      <dgm:prSet presAssocID="{48F61921-4F43-4CAE-A73C-16A4F55799DB}" presName="rootConnector1" presStyleLbl="node1" presStyleIdx="0" presStyleCnt="0"/>
      <dgm:spPr/>
    </dgm:pt>
    <dgm:pt modelId="{446F9A6E-ABFB-4345-B6E0-01F8347DAEF8}" type="pres">
      <dgm:prSet presAssocID="{48F61921-4F43-4CAE-A73C-16A4F55799DB}" presName="hierChild2" presStyleCnt="0"/>
      <dgm:spPr/>
    </dgm:pt>
    <dgm:pt modelId="{30C97DDE-B7D0-4418-8589-1EE4876ED980}" type="pres">
      <dgm:prSet presAssocID="{48F61921-4F43-4CAE-A73C-16A4F55799DB}" presName="hierChild3" presStyleCnt="0"/>
      <dgm:spPr/>
    </dgm:pt>
  </dgm:ptLst>
  <dgm:cxnLst>
    <dgm:cxn modelId="{7065C209-2847-4CF6-8CB5-1EAE7EC32AF8}" type="presOf" srcId="{829BAA6A-44FE-4A1D-9C6B-BD28D950E12B}" destId="{705408AD-ABBB-491D-B6B8-FB4064F2756C}" srcOrd="0" destOrd="0" presId="urn:microsoft.com/office/officeart/2009/3/layout/HorizontalOrganizationChart"/>
    <dgm:cxn modelId="{FE84EF14-24FF-495B-B096-FDAA7C91C24F}" type="presOf" srcId="{48F61921-4F43-4CAE-A73C-16A4F55799DB}" destId="{7287157B-3B42-4C4D-918F-3BD1C4A9A4E5}" srcOrd="0" destOrd="0" presId="urn:microsoft.com/office/officeart/2009/3/layout/HorizontalOrganizationChart"/>
    <dgm:cxn modelId="{E1E94C19-2B27-44A8-B103-49ECFB305BFA}" srcId="{42659574-27EB-417B-9994-73573A05D678}" destId="{829BAA6A-44FE-4A1D-9C6B-BD28D950E12B}" srcOrd="0" destOrd="0" parTransId="{2B91B5CF-4E56-4C35-AC29-AE7D434C206D}" sibTransId="{8B00E136-F44C-4796-A33B-0917B8E83DF4}"/>
    <dgm:cxn modelId="{229E4F21-184A-4167-B016-F1AF859EB987}" type="presOf" srcId="{A2392730-2566-491E-AAAC-CD6C0694C555}" destId="{7B4F23F6-FDF7-4365-BC0A-40BD44433A16}" srcOrd="0" destOrd="0" presId="urn:microsoft.com/office/officeart/2009/3/layout/HorizontalOrganizationChart"/>
    <dgm:cxn modelId="{00DD612A-4C80-4903-ACB1-C08659C9D400}" type="presOf" srcId="{6D543FA9-C389-448D-9F48-6289B922CBDB}" destId="{EFC6A0B5-CC97-4772-B684-D41602344611}" srcOrd="1" destOrd="0" presId="urn:microsoft.com/office/officeart/2009/3/layout/HorizontalOrganizationChart"/>
    <dgm:cxn modelId="{1294DD2A-7F72-470D-AF87-97E7A2ABA571}" type="presOf" srcId="{553277D0-318F-4548-9DAD-9B58515FBF8D}" destId="{EC1BB46D-7598-493F-9153-B0DFF5217E2E}" srcOrd="1" destOrd="0" presId="urn:microsoft.com/office/officeart/2009/3/layout/HorizontalOrganizationChart"/>
    <dgm:cxn modelId="{2D08752C-632A-4A50-A29C-198940159B91}" type="presOf" srcId="{42659574-27EB-417B-9994-73573A05D678}" destId="{1EF5EAD3-1793-44EC-AF02-F1D978D6BD40}" srcOrd="0" destOrd="0" presId="urn:microsoft.com/office/officeart/2009/3/layout/HorizontalOrganizationChart"/>
    <dgm:cxn modelId="{1DEF1138-4F48-476F-A303-B1F19B0FDBB2}" type="presOf" srcId="{553277D0-318F-4548-9DAD-9B58515FBF8D}" destId="{29472DD5-EA31-4112-87DF-93499F8C5CE7}" srcOrd="0" destOrd="0" presId="urn:microsoft.com/office/officeart/2009/3/layout/HorizontalOrganizationChart"/>
    <dgm:cxn modelId="{A5CF533C-5F57-47A3-81F9-9E4DEE069823}" type="presOf" srcId="{42659574-27EB-417B-9994-73573A05D678}" destId="{22FD9093-1D41-401C-92F2-54DCEFBD8F98}" srcOrd="1" destOrd="0" presId="urn:microsoft.com/office/officeart/2009/3/layout/HorizontalOrganizationChart"/>
    <dgm:cxn modelId="{9983CE5B-2CE6-4DBB-84E6-A2FFC36A66F6}" type="presOf" srcId="{89996104-2955-4D33-A1AB-10C064A5DA47}" destId="{61AFA277-9B6E-44ED-B0C5-7CF5F0376C11}" srcOrd="1" destOrd="0" presId="urn:microsoft.com/office/officeart/2009/3/layout/HorizontalOrganizationChart"/>
    <dgm:cxn modelId="{45FD7164-85FD-41B4-B46C-1D25075E163C}" srcId="{42659574-27EB-417B-9994-73573A05D678}" destId="{6D543FA9-C389-448D-9F48-6289B922CBDB}" srcOrd="2" destOrd="0" parTransId="{FA41D79D-ECEF-4E0F-AB73-15195A9FEBF6}" sibTransId="{DB35A503-9B26-4981-BBAC-0444F829E86B}"/>
    <dgm:cxn modelId="{ABB0B445-D6EF-4D14-B127-996B1329A46A}" type="presOf" srcId="{89996104-2955-4D33-A1AB-10C064A5DA47}" destId="{AEF71140-0CB4-4B80-8BAF-D2102EC676AC}" srcOrd="0" destOrd="0" presId="urn:microsoft.com/office/officeart/2009/3/layout/HorizontalOrganizationChart"/>
    <dgm:cxn modelId="{A94CA248-BB67-4EDA-9EA2-2115D20C685A}" srcId="{42659574-27EB-417B-9994-73573A05D678}" destId="{89996104-2955-4D33-A1AB-10C064A5DA47}" srcOrd="1" destOrd="0" parTransId="{FBA4A482-B5A9-41AF-B718-AC12D2EE8BCB}" sibTransId="{1E939A79-D5CA-4169-A0D3-1C312A267258}"/>
    <dgm:cxn modelId="{8287A598-8D65-4531-86BC-A0FA6C32D050}" srcId="{A2392730-2566-491E-AAAC-CD6C0694C555}" destId="{42659574-27EB-417B-9994-73573A05D678}" srcOrd="0" destOrd="0" parTransId="{B4F9D27B-E54D-4674-B16F-DFAE594F85CC}" sibTransId="{AA80EBF3-595A-42A6-822B-6F763AB955FD}"/>
    <dgm:cxn modelId="{2CA9F498-3CAB-4130-AC6C-685319D6D2B9}" srcId="{A2392730-2566-491E-AAAC-CD6C0694C555}" destId="{553277D0-318F-4548-9DAD-9B58515FBF8D}" srcOrd="1" destOrd="0" parTransId="{8C9FDA0B-3C18-4707-A386-5706E65C5D43}" sibTransId="{8EC07865-3F96-4934-8E61-8BB9AA910A39}"/>
    <dgm:cxn modelId="{0A0CF79C-49C4-48A4-B794-6865AF2204BC}" type="presOf" srcId="{829BAA6A-44FE-4A1D-9C6B-BD28D950E12B}" destId="{F6D8138D-E899-4F48-AA9A-64F600ACF056}" srcOrd="1" destOrd="0" presId="urn:microsoft.com/office/officeart/2009/3/layout/HorizontalOrganizationChart"/>
    <dgm:cxn modelId="{020E129D-DF76-4B8E-AF7A-92307BB9C0C1}" type="presOf" srcId="{48F61921-4F43-4CAE-A73C-16A4F55799DB}" destId="{66B62C8E-9661-4CB6-AE07-5CB0FD469D2E}" srcOrd="1" destOrd="0" presId="urn:microsoft.com/office/officeart/2009/3/layout/HorizontalOrganizationChart"/>
    <dgm:cxn modelId="{B567DA9E-8039-45A2-85EA-B37889FE655F}" type="presOf" srcId="{6D543FA9-C389-448D-9F48-6289B922CBDB}" destId="{66E652CD-CEBF-433B-AB9A-2E704D28CB29}" srcOrd="0" destOrd="0" presId="urn:microsoft.com/office/officeart/2009/3/layout/HorizontalOrganizationChart"/>
    <dgm:cxn modelId="{A426F29E-0D9B-4E65-904F-EB750B795D4C}" type="presOf" srcId="{FBA4A482-B5A9-41AF-B718-AC12D2EE8BCB}" destId="{C100249A-DB95-41CA-9031-E135F7682838}" srcOrd="0" destOrd="0" presId="urn:microsoft.com/office/officeart/2009/3/layout/HorizontalOrganizationChart"/>
    <dgm:cxn modelId="{82E8F8A7-93C2-4157-B3FA-B9E3CC757254}" srcId="{A2392730-2566-491E-AAAC-CD6C0694C555}" destId="{48F61921-4F43-4CAE-A73C-16A4F55799DB}" srcOrd="2" destOrd="0" parTransId="{06E48AEB-039F-4829-8A63-AA112520DBD7}" sibTransId="{4639608B-54E3-454F-92CF-0E8600D13460}"/>
    <dgm:cxn modelId="{703BB9AF-FCEF-4020-9FBC-4A4BD182C335}" type="presOf" srcId="{FA41D79D-ECEF-4E0F-AB73-15195A9FEBF6}" destId="{B7C89366-DA8A-4AD8-A317-A95067611B79}" srcOrd="0" destOrd="0" presId="urn:microsoft.com/office/officeart/2009/3/layout/HorizontalOrganizationChart"/>
    <dgm:cxn modelId="{646416F1-73BB-40C4-9140-60DBEA46A361}" type="presOf" srcId="{2B91B5CF-4E56-4C35-AC29-AE7D434C206D}" destId="{D15776BC-9FED-4DC0-A1CB-CB1F0AC731B3}" srcOrd="0" destOrd="0" presId="urn:microsoft.com/office/officeart/2009/3/layout/HorizontalOrganizationChart"/>
    <dgm:cxn modelId="{64DC94C6-7284-4C8B-9646-C54C46EA5122}" type="presParOf" srcId="{7B4F23F6-FDF7-4365-BC0A-40BD44433A16}" destId="{89DB588D-98E4-4DF0-A975-DA4DB89070C1}" srcOrd="0" destOrd="0" presId="urn:microsoft.com/office/officeart/2009/3/layout/HorizontalOrganizationChart"/>
    <dgm:cxn modelId="{CCFB259B-5958-4AA2-AAA0-15FAB79F8B99}" type="presParOf" srcId="{89DB588D-98E4-4DF0-A975-DA4DB89070C1}" destId="{765F190B-0819-4EFC-96BB-FB66501310DF}" srcOrd="0" destOrd="0" presId="urn:microsoft.com/office/officeart/2009/3/layout/HorizontalOrganizationChart"/>
    <dgm:cxn modelId="{5CD02D83-5566-4E77-8754-110E9EF62434}" type="presParOf" srcId="{765F190B-0819-4EFC-96BB-FB66501310DF}" destId="{1EF5EAD3-1793-44EC-AF02-F1D978D6BD40}" srcOrd="0" destOrd="0" presId="urn:microsoft.com/office/officeart/2009/3/layout/HorizontalOrganizationChart"/>
    <dgm:cxn modelId="{261FCB8E-7180-45BE-BF34-9139D8AE7D4C}" type="presParOf" srcId="{765F190B-0819-4EFC-96BB-FB66501310DF}" destId="{22FD9093-1D41-401C-92F2-54DCEFBD8F98}" srcOrd="1" destOrd="0" presId="urn:microsoft.com/office/officeart/2009/3/layout/HorizontalOrganizationChart"/>
    <dgm:cxn modelId="{5545EB2C-6F1A-4110-BA60-6CD9D0BF9D7E}" type="presParOf" srcId="{89DB588D-98E4-4DF0-A975-DA4DB89070C1}" destId="{03DCB543-40C2-47D8-B66B-55BACEBA3123}" srcOrd="1" destOrd="0" presId="urn:microsoft.com/office/officeart/2009/3/layout/HorizontalOrganizationChart"/>
    <dgm:cxn modelId="{BDECDCD7-1E78-4DDD-95AB-22DAE8069FD6}" type="presParOf" srcId="{03DCB543-40C2-47D8-B66B-55BACEBA3123}" destId="{D15776BC-9FED-4DC0-A1CB-CB1F0AC731B3}" srcOrd="0" destOrd="0" presId="urn:microsoft.com/office/officeart/2009/3/layout/HorizontalOrganizationChart"/>
    <dgm:cxn modelId="{0C22E86B-F85B-478C-93BB-1DDE8342300E}" type="presParOf" srcId="{03DCB543-40C2-47D8-B66B-55BACEBA3123}" destId="{41FC5221-1C1A-49C8-91D0-4660F3A5E7F5}" srcOrd="1" destOrd="0" presId="urn:microsoft.com/office/officeart/2009/3/layout/HorizontalOrganizationChart"/>
    <dgm:cxn modelId="{361BFF44-6D09-4F71-9E8F-E0C7104FB29E}" type="presParOf" srcId="{41FC5221-1C1A-49C8-91D0-4660F3A5E7F5}" destId="{08E9CB2C-FE93-4C46-8A38-ADC7D963A0B8}" srcOrd="0" destOrd="0" presId="urn:microsoft.com/office/officeart/2009/3/layout/HorizontalOrganizationChart"/>
    <dgm:cxn modelId="{6B65DF74-A219-487B-947F-4E81BF472401}" type="presParOf" srcId="{08E9CB2C-FE93-4C46-8A38-ADC7D963A0B8}" destId="{705408AD-ABBB-491D-B6B8-FB4064F2756C}" srcOrd="0" destOrd="0" presId="urn:microsoft.com/office/officeart/2009/3/layout/HorizontalOrganizationChart"/>
    <dgm:cxn modelId="{4D82213D-F1C6-4712-ADAA-1549200292BF}" type="presParOf" srcId="{08E9CB2C-FE93-4C46-8A38-ADC7D963A0B8}" destId="{F6D8138D-E899-4F48-AA9A-64F600ACF056}" srcOrd="1" destOrd="0" presId="urn:microsoft.com/office/officeart/2009/3/layout/HorizontalOrganizationChart"/>
    <dgm:cxn modelId="{CC86114C-0C5A-4BF8-9C53-4E663569BC2A}" type="presParOf" srcId="{41FC5221-1C1A-49C8-91D0-4660F3A5E7F5}" destId="{12ACFCD4-D575-447A-83BC-AFEC0D0535AC}" srcOrd="1" destOrd="0" presId="urn:microsoft.com/office/officeart/2009/3/layout/HorizontalOrganizationChart"/>
    <dgm:cxn modelId="{4E322A43-0B34-4635-964C-852EAA1437BB}" type="presParOf" srcId="{41FC5221-1C1A-49C8-91D0-4660F3A5E7F5}" destId="{00DEFC8E-57E1-416A-923E-431D05B04867}" srcOrd="2" destOrd="0" presId="urn:microsoft.com/office/officeart/2009/3/layout/HorizontalOrganizationChart"/>
    <dgm:cxn modelId="{85FD0968-D659-4F1B-A2EF-67C1480C6562}" type="presParOf" srcId="{03DCB543-40C2-47D8-B66B-55BACEBA3123}" destId="{C100249A-DB95-41CA-9031-E135F7682838}" srcOrd="2" destOrd="0" presId="urn:microsoft.com/office/officeart/2009/3/layout/HorizontalOrganizationChart"/>
    <dgm:cxn modelId="{ABD99A8A-574B-47E3-99F5-AE5A802052FB}" type="presParOf" srcId="{03DCB543-40C2-47D8-B66B-55BACEBA3123}" destId="{5A479D25-E15B-45B0-8030-105EE87A4D3E}" srcOrd="3" destOrd="0" presId="urn:microsoft.com/office/officeart/2009/3/layout/HorizontalOrganizationChart"/>
    <dgm:cxn modelId="{32A14B54-1DDC-4F90-BA1C-FC7ED29B4276}" type="presParOf" srcId="{5A479D25-E15B-45B0-8030-105EE87A4D3E}" destId="{28B1E8E8-6BB2-4ACF-9E68-14589F5733C8}" srcOrd="0" destOrd="0" presId="urn:microsoft.com/office/officeart/2009/3/layout/HorizontalOrganizationChart"/>
    <dgm:cxn modelId="{90BF94E7-28FD-4A2C-92FF-87BACD5BA77C}" type="presParOf" srcId="{28B1E8E8-6BB2-4ACF-9E68-14589F5733C8}" destId="{AEF71140-0CB4-4B80-8BAF-D2102EC676AC}" srcOrd="0" destOrd="0" presId="urn:microsoft.com/office/officeart/2009/3/layout/HorizontalOrganizationChart"/>
    <dgm:cxn modelId="{29B9F18F-E7D1-42A8-8D37-25006A658D83}" type="presParOf" srcId="{28B1E8E8-6BB2-4ACF-9E68-14589F5733C8}" destId="{61AFA277-9B6E-44ED-B0C5-7CF5F0376C11}" srcOrd="1" destOrd="0" presId="urn:microsoft.com/office/officeart/2009/3/layout/HorizontalOrganizationChart"/>
    <dgm:cxn modelId="{B52B56F0-5D6F-4B9A-BD18-0BA1B9471268}" type="presParOf" srcId="{5A479D25-E15B-45B0-8030-105EE87A4D3E}" destId="{90231722-6E96-41B5-AECB-38610A02DEF5}" srcOrd="1" destOrd="0" presId="urn:microsoft.com/office/officeart/2009/3/layout/HorizontalOrganizationChart"/>
    <dgm:cxn modelId="{E33285C1-A3A4-4FE7-83F6-9E6529357E06}" type="presParOf" srcId="{5A479D25-E15B-45B0-8030-105EE87A4D3E}" destId="{70D1DDDA-1C1D-48AE-86A6-858DEF9AC07D}" srcOrd="2" destOrd="0" presId="urn:microsoft.com/office/officeart/2009/3/layout/HorizontalOrganizationChart"/>
    <dgm:cxn modelId="{EDDF4F93-972A-4FB3-9D94-2F1E21D5A4E5}" type="presParOf" srcId="{03DCB543-40C2-47D8-B66B-55BACEBA3123}" destId="{B7C89366-DA8A-4AD8-A317-A95067611B79}" srcOrd="4" destOrd="0" presId="urn:microsoft.com/office/officeart/2009/3/layout/HorizontalOrganizationChart"/>
    <dgm:cxn modelId="{0C722A82-8DCA-4E58-947C-49D3470EA43F}" type="presParOf" srcId="{03DCB543-40C2-47D8-B66B-55BACEBA3123}" destId="{68D98692-C4A6-44B4-800F-D32C45AEE96B}" srcOrd="5" destOrd="0" presId="urn:microsoft.com/office/officeart/2009/3/layout/HorizontalOrganizationChart"/>
    <dgm:cxn modelId="{2290FFE3-8A45-4F2F-83BE-86161106B237}" type="presParOf" srcId="{68D98692-C4A6-44B4-800F-D32C45AEE96B}" destId="{292DEFE7-C1B8-49AA-920F-3C72C9698268}" srcOrd="0" destOrd="0" presId="urn:microsoft.com/office/officeart/2009/3/layout/HorizontalOrganizationChart"/>
    <dgm:cxn modelId="{91E788F0-70E3-43C2-8CDA-6C1EBF8FEF62}" type="presParOf" srcId="{292DEFE7-C1B8-49AA-920F-3C72C9698268}" destId="{66E652CD-CEBF-433B-AB9A-2E704D28CB29}" srcOrd="0" destOrd="0" presId="urn:microsoft.com/office/officeart/2009/3/layout/HorizontalOrganizationChart"/>
    <dgm:cxn modelId="{32CE3095-5288-406B-A763-8D0F2B1F378F}" type="presParOf" srcId="{292DEFE7-C1B8-49AA-920F-3C72C9698268}" destId="{EFC6A0B5-CC97-4772-B684-D41602344611}" srcOrd="1" destOrd="0" presId="urn:microsoft.com/office/officeart/2009/3/layout/HorizontalOrganizationChart"/>
    <dgm:cxn modelId="{F40C83E0-D4DB-4A5F-863F-69C4FB607857}" type="presParOf" srcId="{68D98692-C4A6-44B4-800F-D32C45AEE96B}" destId="{E3979118-57E7-4F74-9DD6-1F1B9BEBE65E}" srcOrd="1" destOrd="0" presId="urn:microsoft.com/office/officeart/2009/3/layout/HorizontalOrganizationChart"/>
    <dgm:cxn modelId="{463F39B8-DF61-4D54-94E4-F349675A595F}" type="presParOf" srcId="{68D98692-C4A6-44B4-800F-D32C45AEE96B}" destId="{8DECC47A-D18E-453E-84B2-B2E2042D03B1}" srcOrd="2" destOrd="0" presId="urn:microsoft.com/office/officeart/2009/3/layout/HorizontalOrganizationChart"/>
    <dgm:cxn modelId="{C3074F42-8412-4C26-AD6D-EBF589A6CDFD}" type="presParOf" srcId="{89DB588D-98E4-4DF0-A975-DA4DB89070C1}" destId="{84E71AB3-C9C5-4322-970D-859264489EFE}" srcOrd="2" destOrd="0" presId="urn:microsoft.com/office/officeart/2009/3/layout/HorizontalOrganizationChart"/>
    <dgm:cxn modelId="{66E87798-CB2C-4D8E-A351-C941CB6F0A71}" type="presParOf" srcId="{7B4F23F6-FDF7-4365-BC0A-40BD44433A16}" destId="{BC65F0AF-8A5C-4C02-A3C1-9325F306BAD3}" srcOrd="1" destOrd="0" presId="urn:microsoft.com/office/officeart/2009/3/layout/HorizontalOrganizationChart"/>
    <dgm:cxn modelId="{DDA8DB3A-DF93-4EC5-96F3-653D4D839030}" type="presParOf" srcId="{BC65F0AF-8A5C-4C02-A3C1-9325F306BAD3}" destId="{83E11233-AFC5-4B44-8BAE-046B9B4BC8DD}" srcOrd="0" destOrd="0" presId="urn:microsoft.com/office/officeart/2009/3/layout/HorizontalOrganizationChart"/>
    <dgm:cxn modelId="{34EC05E9-071B-4FE4-B550-D358D30E273C}" type="presParOf" srcId="{83E11233-AFC5-4B44-8BAE-046B9B4BC8DD}" destId="{29472DD5-EA31-4112-87DF-93499F8C5CE7}" srcOrd="0" destOrd="0" presId="urn:microsoft.com/office/officeart/2009/3/layout/HorizontalOrganizationChart"/>
    <dgm:cxn modelId="{410626DD-9BD0-48C6-AB61-651E681A6D59}" type="presParOf" srcId="{83E11233-AFC5-4B44-8BAE-046B9B4BC8DD}" destId="{EC1BB46D-7598-493F-9153-B0DFF5217E2E}" srcOrd="1" destOrd="0" presId="urn:microsoft.com/office/officeart/2009/3/layout/HorizontalOrganizationChart"/>
    <dgm:cxn modelId="{947D6D51-22AB-4256-9B5A-7046A82AD429}" type="presParOf" srcId="{BC65F0AF-8A5C-4C02-A3C1-9325F306BAD3}" destId="{B5F51026-5FC2-465F-8C7C-0E10EAF55DD7}" srcOrd="1" destOrd="0" presId="urn:microsoft.com/office/officeart/2009/3/layout/HorizontalOrganizationChart"/>
    <dgm:cxn modelId="{C504D545-7C37-41FA-965F-0D876E66660C}" type="presParOf" srcId="{BC65F0AF-8A5C-4C02-A3C1-9325F306BAD3}" destId="{7D446A83-A60F-4CCA-879C-F9D687BA901D}" srcOrd="2" destOrd="0" presId="urn:microsoft.com/office/officeart/2009/3/layout/HorizontalOrganizationChart"/>
    <dgm:cxn modelId="{1407B1EC-F972-43F1-8A85-14583F25EE34}" type="presParOf" srcId="{7B4F23F6-FDF7-4365-BC0A-40BD44433A16}" destId="{00602C63-F664-4FA0-9A59-11FEED7C16B1}" srcOrd="2" destOrd="0" presId="urn:microsoft.com/office/officeart/2009/3/layout/HorizontalOrganizationChart"/>
    <dgm:cxn modelId="{BFF36DE2-D1E6-49DE-A2B5-47E3653F935A}" type="presParOf" srcId="{00602C63-F664-4FA0-9A59-11FEED7C16B1}" destId="{C3AB0AF1-3475-4592-AA0C-7EF8D19C8C64}" srcOrd="0" destOrd="0" presId="urn:microsoft.com/office/officeart/2009/3/layout/HorizontalOrganizationChart"/>
    <dgm:cxn modelId="{A11B1E8E-2B91-4039-A639-6F557F2F8FE9}" type="presParOf" srcId="{C3AB0AF1-3475-4592-AA0C-7EF8D19C8C64}" destId="{7287157B-3B42-4C4D-918F-3BD1C4A9A4E5}" srcOrd="0" destOrd="0" presId="urn:microsoft.com/office/officeart/2009/3/layout/HorizontalOrganizationChart"/>
    <dgm:cxn modelId="{A233EBED-676C-4155-807B-BA2C863E1EA6}" type="presParOf" srcId="{C3AB0AF1-3475-4592-AA0C-7EF8D19C8C64}" destId="{66B62C8E-9661-4CB6-AE07-5CB0FD469D2E}" srcOrd="1" destOrd="0" presId="urn:microsoft.com/office/officeart/2009/3/layout/HorizontalOrganizationChart"/>
    <dgm:cxn modelId="{B44000BE-05D9-4569-8401-5BBBF8997ABA}" type="presParOf" srcId="{00602C63-F664-4FA0-9A59-11FEED7C16B1}" destId="{446F9A6E-ABFB-4345-B6E0-01F8347DAEF8}" srcOrd="1" destOrd="0" presId="urn:microsoft.com/office/officeart/2009/3/layout/HorizontalOrganizationChart"/>
    <dgm:cxn modelId="{091D3A82-1A0C-4240-9831-427D5EDC391E}" type="presParOf" srcId="{00602C63-F664-4FA0-9A59-11FEED7C16B1}" destId="{30C97DDE-B7D0-4418-8589-1EE4876ED980}"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11A6DF2-4937-4632-85EF-B34C7ACA42EE}" type="doc">
      <dgm:prSet loTypeId="urn:microsoft.com/office/officeart/2009/3/layout/HorizontalOrganizationChart" loCatId="hierarchy" qsTypeId="urn:microsoft.com/office/officeart/2005/8/quickstyle/simple4" qsCatId="simple" csTypeId="urn:microsoft.com/office/officeart/2005/8/colors/colorful5" csCatId="colorful"/>
      <dgm:spPr/>
      <dgm:t>
        <a:bodyPr/>
        <a:lstStyle/>
        <a:p>
          <a:endParaRPr lang="en-US"/>
        </a:p>
      </dgm:t>
    </dgm:pt>
    <dgm:pt modelId="{90DE6293-C1A9-43D6-A314-3BF1CCAC50A4}">
      <dgm:prSet/>
      <dgm:spPr/>
      <dgm:t>
        <a:bodyPr/>
        <a:lstStyle/>
        <a:p>
          <a:r>
            <a:rPr lang="en-US" b="1"/>
            <a:t>Why use Session Tracking?</a:t>
          </a:r>
          <a:endParaRPr lang="en-US"/>
        </a:p>
      </dgm:t>
    </dgm:pt>
    <dgm:pt modelId="{ECBC8AE0-8657-4998-8BC3-589435E2B9D1}" type="parTrans" cxnId="{9BB120C2-1089-472B-A9D3-4F212E9BF51B}">
      <dgm:prSet/>
      <dgm:spPr/>
      <dgm:t>
        <a:bodyPr/>
        <a:lstStyle/>
        <a:p>
          <a:endParaRPr lang="en-US"/>
        </a:p>
      </dgm:t>
    </dgm:pt>
    <dgm:pt modelId="{695794EE-A2C3-4109-8FA8-2B8FCED1CE1F}" type="sibTrans" cxnId="{9BB120C2-1089-472B-A9D3-4F212E9BF51B}">
      <dgm:prSet/>
      <dgm:spPr/>
      <dgm:t>
        <a:bodyPr/>
        <a:lstStyle/>
        <a:p>
          <a:endParaRPr lang="en-US"/>
        </a:p>
      </dgm:t>
    </dgm:pt>
    <dgm:pt modelId="{03AB2CEF-6EA0-4DE6-A8FA-4BB4178E6B0D}">
      <dgm:prSet/>
      <dgm:spPr/>
      <dgm:t>
        <a:bodyPr/>
        <a:lstStyle/>
        <a:p>
          <a:r>
            <a:rPr lang="en-US" b="1"/>
            <a:t>To recognize the user</a:t>
          </a:r>
          <a:r>
            <a:rPr lang="en-US"/>
            <a:t> It is used to recognize the particular user.</a:t>
          </a:r>
        </a:p>
      </dgm:t>
    </dgm:pt>
    <dgm:pt modelId="{12CEBFE2-5CA0-4871-9214-B75DFD34227F}" type="parTrans" cxnId="{D42FFDB7-C477-4DF3-B312-C66C24C5ACB0}">
      <dgm:prSet/>
      <dgm:spPr/>
      <dgm:t>
        <a:bodyPr/>
        <a:lstStyle/>
        <a:p>
          <a:endParaRPr lang="en-US"/>
        </a:p>
      </dgm:t>
    </dgm:pt>
    <dgm:pt modelId="{E2D9E20E-B3D6-49CC-B311-145DA85166A4}" type="sibTrans" cxnId="{D42FFDB7-C477-4DF3-B312-C66C24C5ACB0}">
      <dgm:prSet/>
      <dgm:spPr/>
      <dgm:t>
        <a:bodyPr/>
        <a:lstStyle/>
        <a:p>
          <a:endParaRPr lang="en-US"/>
        </a:p>
      </dgm:t>
    </dgm:pt>
    <dgm:pt modelId="{849B97E7-D053-4D78-B5CC-578FD157362F}">
      <dgm:prSet/>
      <dgm:spPr/>
      <dgm:t>
        <a:bodyPr/>
        <a:lstStyle/>
        <a:p>
          <a:r>
            <a:rPr lang="en-US" b="1"/>
            <a:t>Session Tracking Techniques</a:t>
          </a:r>
          <a:endParaRPr lang="en-US"/>
        </a:p>
      </dgm:t>
    </dgm:pt>
    <dgm:pt modelId="{50B8C526-CD55-4E5B-A904-6B8DF05894D4}" type="parTrans" cxnId="{F6E6DBBB-35D9-431B-8B6E-5B4798E21AEC}">
      <dgm:prSet/>
      <dgm:spPr/>
      <dgm:t>
        <a:bodyPr/>
        <a:lstStyle/>
        <a:p>
          <a:endParaRPr lang="en-US"/>
        </a:p>
      </dgm:t>
    </dgm:pt>
    <dgm:pt modelId="{9AF515DE-EE30-46C9-AD5D-91F9802EF7FC}" type="sibTrans" cxnId="{F6E6DBBB-35D9-431B-8B6E-5B4798E21AEC}">
      <dgm:prSet/>
      <dgm:spPr/>
      <dgm:t>
        <a:bodyPr/>
        <a:lstStyle/>
        <a:p>
          <a:endParaRPr lang="en-US"/>
        </a:p>
      </dgm:t>
    </dgm:pt>
    <dgm:pt modelId="{47A8550E-98C1-40C9-A4D1-DC663BDE978A}">
      <dgm:prSet/>
      <dgm:spPr/>
      <dgm:t>
        <a:bodyPr/>
        <a:lstStyle/>
        <a:p>
          <a:r>
            <a:rPr lang="en-US"/>
            <a:t>There are four techniques used in Session tracking:</a:t>
          </a:r>
        </a:p>
      </dgm:t>
    </dgm:pt>
    <dgm:pt modelId="{5FCA9937-4C1C-4FE2-85A5-713D91281390}" type="parTrans" cxnId="{7E624495-6F6A-4CAA-A62E-797C5331863B}">
      <dgm:prSet/>
      <dgm:spPr/>
      <dgm:t>
        <a:bodyPr/>
        <a:lstStyle/>
        <a:p>
          <a:endParaRPr lang="en-US"/>
        </a:p>
      </dgm:t>
    </dgm:pt>
    <dgm:pt modelId="{90F84BF6-6ED0-474A-B807-CCB4BD353A17}" type="sibTrans" cxnId="{7E624495-6F6A-4CAA-A62E-797C5331863B}">
      <dgm:prSet/>
      <dgm:spPr/>
      <dgm:t>
        <a:bodyPr/>
        <a:lstStyle/>
        <a:p>
          <a:endParaRPr lang="en-US"/>
        </a:p>
      </dgm:t>
    </dgm:pt>
    <dgm:pt modelId="{9BC13464-6E8F-4DBF-9EE7-849F5DFA073A}">
      <dgm:prSet/>
      <dgm:spPr/>
      <dgm:t>
        <a:bodyPr/>
        <a:lstStyle/>
        <a:p>
          <a:r>
            <a:rPr lang="en-US" b="1"/>
            <a:t>Cookies</a:t>
          </a:r>
          <a:endParaRPr lang="en-US"/>
        </a:p>
      </dgm:t>
    </dgm:pt>
    <dgm:pt modelId="{0AE2FB70-77F2-4D1D-9940-44AD5C44DC9E}" type="parTrans" cxnId="{72FDF969-08BF-438D-BE46-F5CE0806B066}">
      <dgm:prSet/>
      <dgm:spPr/>
      <dgm:t>
        <a:bodyPr/>
        <a:lstStyle/>
        <a:p>
          <a:endParaRPr lang="en-US"/>
        </a:p>
      </dgm:t>
    </dgm:pt>
    <dgm:pt modelId="{4BE87817-C335-40E0-B509-B4FDF7DDC116}" type="sibTrans" cxnId="{72FDF969-08BF-438D-BE46-F5CE0806B066}">
      <dgm:prSet/>
      <dgm:spPr/>
      <dgm:t>
        <a:bodyPr/>
        <a:lstStyle/>
        <a:p>
          <a:endParaRPr lang="en-US"/>
        </a:p>
      </dgm:t>
    </dgm:pt>
    <dgm:pt modelId="{175E5376-983A-45B3-8F9B-5CEB32C9A5B4}">
      <dgm:prSet/>
      <dgm:spPr/>
      <dgm:t>
        <a:bodyPr/>
        <a:lstStyle/>
        <a:p>
          <a:r>
            <a:rPr lang="en-US" b="1"/>
            <a:t>Hidden Form Field</a:t>
          </a:r>
          <a:endParaRPr lang="en-US"/>
        </a:p>
      </dgm:t>
    </dgm:pt>
    <dgm:pt modelId="{ED354A5F-3598-485B-9800-11AAD98E62D2}" type="parTrans" cxnId="{42A59898-EE62-43DE-A8D3-C5E83D4D5363}">
      <dgm:prSet/>
      <dgm:spPr/>
      <dgm:t>
        <a:bodyPr/>
        <a:lstStyle/>
        <a:p>
          <a:endParaRPr lang="en-US"/>
        </a:p>
      </dgm:t>
    </dgm:pt>
    <dgm:pt modelId="{8E5DC30E-B357-41AA-8186-45C6D594E352}" type="sibTrans" cxnId="{42A59898-EE62-43DE-A8D3-C5E83D4D5363}">
      <dgm:prSet/>
      <dgm:spPr/>
      <dgm:t>
        <a:bodyPr/>
        <a:lstStyle/>
        <a:p>
          <a:endParaRPr lang="en-US"/>
        </a:p>
      </dgm:t>
    </dgm:pt>
    <dgm:pt modelId="{F1E68F02-0F99-49F4-8516-CFB6FFAECCFE}">
      <dgm:prSet/>
      <dgm:spPr/>
      <dgm:t>
        <a:bodyPr/>
        <a:lstStyle/>
        <a:p>
          <a:r>
            <a:rPr lang="en-US" b="1"/>
            <a:t>URL Rewriting</a:t>
          </a:r>
          <a:endParaRPr lang="en-US"/>
        </a:p>
      </dgm:t>
    </dgm:pt>
    <dgm:pt modelId="{7FA0724B-0BAC-40FC-BD77-083EBDED3F5F}" type="parTrans" cxnId="{B75625EB-AAF9-453B-8471-C2CAF2F82A23}">
      <dgm:prSet/>
      <dgm:spPr/>
      <dgm:t>
        <a:bodyPr/>
        <a:lstStyle/>
        <a:p>
          <a:endParaRPr lang="en-US"/>
        </a:p>
      </dgm:t>
    </dgm:pt>
    <dgm:pt modelId="{F1DC8DBC-68EE-4C46-877F-DABFA6FD6DF9}" type="sibTrans" cxnId="{B75625EB-AAF9-453B-8471-C2CAF2F82A23}">
      <dgm:prSet/>
      <dgm:spPr/>
      <dgm:t>
        <a:bodyPr/>
        <a:lstStyle/>
        <a:p>
          <a:endParaRPr lang="en-US"/>
        </a:p>
      </dgm:t>
    </dgm:pt>
    <dgm:pt modelId="{94457276-7CFE-44E6-AA9F-C5EB9899015D}">
      <dgm:prSet/>
      <dgm:spPr/>
      <dgm:t>
        <a:bodyPr/>
        <a:lstStyle/>
        <a:p>
          <a:r>
            <a:rPr lang="en-US" b="1"/>
            <a:t>HttpSession</a:t>
          </a:r>
          <a:endParaRPr lang="en-US"/>
        </a:p>
      </dgm:t>
    </dgm:pt>
    <dgm:pt modelId="{972FF41C-C44F-4EEC-959F-D1D346329EFC}" type="parTrans" cxnId="{910B881D-0B3A-4585-8EBA-6F071CD55E5E}">
      <dgm:prSet/>
      <dgm:spPr/>
      <dgm:t>
        <a:bodyPr/>
        <a:lstStyle/>
        <a:p>
          <a:endParaRPr lang="en-US"/>
        </a:p>
      </dgm:t>
    </dgm:pt>
    <dgm:pt modelId="{DA325A92-7357-4527-832B-53489D65A1F0}" type="sibTrans" cxnId="{910B881D-0B3A-4585-8EBA-6F071CD55E5E}">
      <dgm:prSet/>
      <dgm:spPr/>
      <dgm:t>
        <a:bodyPr/>
        <a:lstStyle/>
        <a:p>
          <a:endParaRPr lang="en-US"/>
        </a:p>
      </dgm:t>
    </dgm:pt>
    <dgm:pt modelId="{2B4C3D73-FF24-4E9E-AF12-BF092D7891AA}" type="pres">
      <dgm:prSet presAssocID="{D11A6DF2-4937-4632-85EF-B34C7ACA42EE}" presName="hierChild1" presStyleCnt="0">
        <dgm:presLayoutVars>
          <dgm:orgChart val="1"/>
          <dgm:chPref val="1"/>
          <dgm:dir/>
          <dgm:animOne val="branch"/>
          <dgm:animLvl val="lvl"/>
          <dgm:resizeHandles/>
        </dgm:presLayoutVars>
      </dgm:prSet>
      <dgm:spPr/>
    </dgm:pt>
    <dgm:pt modelId="{CC619707-D2AD-4907-8197-B645F0B2EB1D}" type="pres">
      <dgm:prSet presAssocID="{90DE6293-C1A9-43D6-A314-3BF1CCAC50A4}" presName="hierRoot1" presStyleCnt="0">
        <dgm:presLayoutVars>
          <dgm:hierBranch val="init"/>
        </dgm:presLayoutVars>
      </dgm:prSet>
      <dgm:spPr/>
    </dgm:pt>
    <dgm:pt modelId="{7BC44C81-7B0E-4B8E-AC86-749B9E70BE70}" type="pres">
      <dgm:prSet presAssocID="{90DE6293-C1A9-43D6-A314-3BF1CCAC50A4}" presName="rootComposite1" presStyleCnt="0"/>
      <dgm:spPr/>
    </dgm:pt>
    <dgm:pt modelId="{C4243C41-3C3D-48C6-83F6-02666545B802}" type="pres">
      <dgm:prSet presAssocID="{90DE6293-C1A9-43D6-A314-3BF1CCAC50A4}" presName="rootText1" presStyleLbl="node0" presStyleIdx="0" presStyleCnt="4">
        <dgm:presLayoutVars>
          <dgm:chPref val="3"/>
        </dgm:presLayoutVars>
      </dgm:prSet>
      <dgm:spPr/>
    </dgm:pt>
    <dgm:pt modelId="{998F9EEB-1E4D-487E-B849-5E9757CD65ED}" type="pres">
      <dgm:prSet presAssocID="{90DE6293-C1A9-43D6-A314-3BF1CCAC50A4}" presName="rootConnector1" presStyleLbl="node1" presStyleIdx="0" presStyleCnt="0"/>
      <dgm:spPr/>
    </dgm:pt>
    <dgm:pt modelId="{5EC6DDF4-3D84-425E-8A64-173E36103322}" type="pres">
      <dgm:prSet presAssocID="{90DE6293-C1A9-43D6-A314-3BF1CCAC50A4}" presName="hierChild2" presStyleCnt="0"/>
      <dgm:spPr/>
    </dgm:pt>
    <dgm:pt modelId="{36A2719B-F65D-4A64-A070-52CD977EB992}" type="pres">
      <dgm:prSet presAssocID="{90DE6293-C1A9-43D6-A314-3BF1CCAC50A4}" presName="hierChild3" presStyleCnt="0"/>
      <dgm:spPr/>
    </dgm:pt>
    <dgm:pt modelId="{0AC43594-0B9C-4C28-A843-9B4DA75F5419}" type="pres">
      <dgm:prSet presAssocID="{03AB2CEF-6EA0-4DE6-A8FA-4BB4178E6B0D}" presName="hierRoot1" presStyleCnt="0">
        <dgm:presLayoutVars>
          <dgm:hierBranch val="init"/>
        </dgm:presLayoutVars>
      </dgm:prSet>
      <dgm:spPr/>
    </dgm:pt>
    <dgm:pt modelId="{E745F595-9809-42AF-ABE6-DD071019F606}" type="pres">
      <dgm:prSet presAssocID="{03AB2CEF-6EA0-4DE6-A8FA-4BB4178E6B0D}" presName="rootComposite1" presStyleCnt="0"/>
      <dgm:spPr/>
    </dgm:pt>
    <dgm:pt modelId="{B2878EB3-FB4C-4289-9965-B985279534A7}" type="pres">
      <dgm:prSet presAssocID="{03AB2CEF-6EA0-4DE6-A8FA-4BB4178E6B0D}" presName="rootText1" presStyleLbl="node0" presStyleIdx="1" presStyleCnt="4">
        <dgm:presLayoutVars>
          <dgm:chPref val="3"/>
        </dgm:presLayoutVars>
      </dgm:prSet>
      <dgm:spPr/>
    </dgm:pt>
    <dgm:pt modelId="{79CF3173-8D30-4AE1-8D03-4D9489D94D4F}" type="pres">
      <dgm:prSet presAssocID="{03AB2CEF-6EA0-4DE6-A8FA-4BB4178E6B0D}" presName="rootConnector1" presStyleLbl="node1" presStyleIdx="0" presStyleCnt="0"/>
      <dgm:spPr/>
    </dgm:pt>
    <dgm:pt modelId="{A9D4BABA-9F9B-46A1-94AD-89903D362F24}" type="pres">
      <dgm:prSet presAssocID="{03AB2CEF-6EA0-4DE6-A8FA-4BB4178E6B0D}" presName="hierChild2" presStyleCnt="0"/>
      <dgm:spPr/>
    </dgm:pt>
    <dgm:pt modelId="{80A43966-DB76-4B4E-BCEF-B0D0BF491812}" type="pres">
      <dgm:prSet presAssocID="{03AB2CEF-6EA0-4DE6-A8FA-4BB4178E6B0D}" presName="hierChild3" presStyleCnt="0"/>
      <dgm:spPr/>
    </dgm:pt>
    <dgm:pt modelId="{0F80216D-C674-4139-9EA9-887845E1A091}" type="pres">
      <dgm:prSet presAssocID="{849B97E7-D053-4D78-B5CC-578FD157362F}" presName="hierRoot1" presStyleCnt="0">
        <dgm:presLayoutVars>
          <dgm:hierBranch val="init"/>
        </dgm:presLayoutVars>
      </dgm:prSet>
      <dgm:spPr/>
    </dgm:pt>
    <dgm:pt modelId="{87EBA5B8-1002-41D3-B805-BF52626635AF}" type="pres">
      <dgm:prSet presAssocID="{849B97E7-D053-4D78-B5CC-578FD157362F}" presName="rootComposite1" presStyleCnt="0"/>
      <dgm:spPr/>
    </dgm:pt>
    <dgm:pt modelId="{328F6134-0BA3-44C8-B981-C0C1B7A8B17E}" type="pres">
      <dgm:prSet presAssocID="{849B97E7-D053-4D78-B5CC-578FD157362F}" presName="rootText1" presStyleLbl="node0" presStyleIdx="2" presStyleCnt="4">
        <dgm:presLayoutVars>
          <dgm:chPref val="3"/>
        </dgm:presLayoutVars>
      </dgm:prSet>
      <dgm:spPr/>
    </dgm:pt>
    <dgm:pt modelId="{4DCABE8A-D1F9-4776-A353-F07B4577CE70}" type="pres">
      <dgm:prSet presAssocID="{849B97E7-D053-4D78-B5CC-578FD157362F}" presName="rootConnector1" presStyleLbl="node1" presStyleIdx="0" presStyleCnt="0"/>
      <dgm:spPr/>
    </dgm:pt>
    <dgm:pt modelId="{0619B2BB-7051-44E2-B1BD-E0DCB8D765EA}" type="pres">
      <dgm:prSet presAssocID="{849B97E7-D053-4D78-B5CC-578FD157362F}" presName="hierChild2" presStyleCnt="0"/>
      <dgm:spPr/>
    </dgm:pt>
    <dgm:pt modelId="{59C514D2-B767-4ED7-8CAA-205A982E0D04}" type="pres">
      <dgm:prSet presAssocID="{849B97E7-D053-4D78-B5CC-578FD157362F}" presName="hierChild3" presStyleCnt="0"/>
      <dgm:spPr/>
    </dgm:pt>
    <dgm:pt modelId="{388985C3-3BAE-4048-A88B-A621813B8B85}" type="pres">
      <dgm:prSet presAssocID="{47A8550E-98C1-40C9-A4D1-DC663BDE978A}" presName="hierRoot1" presStyleCnt="0">
        <dgm:presLayoutVars>
          <dgm:hierBranch val="init"/>
        </dgm:presLayoutVars>
      </dgm:prSet>
      <dgm:spPr/>
    </dgm:pt>
    <dgm:pt modelId="{0C31B88B-FD72-4CA9-8AF6-8353B1E37E1E}" type="pres">
      <dgm:prSet presAssocID="{47A8550E-98C1-40C9-A4D1-DC663BDE978A}" presName="rootComposite1" presStyleCnt="0"/>
      <dgm:spPr/>
    </dgm:pt>
    <dgm:pt modelId="{757553D1-7AA8-499E-821E-C258AFC62319}" type="pres">
      <dgm:prSet presAssocID="{47A8550E-98C1-40C9-A4D1-DC663BDE978A}" presName="rootText1" presStyleLbl="node0" presStyleIdx="3" presStyleCnt="4">
        <dgm:presLayoutVars>
          <dgm:chPref val="3"/>
        </dgm:presLayoutVars>
      </dgm:prSet>
      <dgm:spPr/>
    </dgm:pt>
    <dgm:pt modelId="{0CFF384B-9345-4152-B4FA-E291FC6031D1}" type="pres">
      <dgm:prSet presAssocID="{47A8550E-98C1-40C9-A4D1-DC663BDE978A}" presName="rootConnector1" presStyleLbl="node1" presStyleIdx="0" presStyleCnt="0"/>
      <dgm:spPr/>
    </dgm:pt>
    <dgm:pt modelId="{28C09D30-6C07-4798-B325-42ED6B789971}" type="pres">
      <dgm:prSet presAssocID="{47A8550E-98C1-40C9-A4D1-DC663BDE978A}" presName="hierChild2" presStyleCnt="0"/>
      <dgm:spPr/>
    </dgm:pt>
    <dgm:pt modelId="{B826E9FD-B4E2-41DC-A871-1AC792E32B7A}" type="pres">
      <dgm:prSet presAssocID="{0AE2FB70-77F2-4D1D-9940-44AD5C44DC9E}" presName="Name64" presStyleLbl="parChTrans1D2" presStyleIdx="0" presStyleCnt="4"/>
      <dgm:spPr/>
    </dgm:pt>
    <dgm:pt modelId="{1B5D1EB8-73E7-4BB7-BECF-ACEB76335207}" type="pres">
      <dgm:prSet presAssocID="{9BC13464-6E8F-4DBF-9EE7-849F5DFA073A}" presName="hierRoot2" presStyleCnt="0">
        <dgm:presLayoutVars>
          <dgm:hierBranch val="init"/>
        </dgm:presLayoutVars>
      </dgm:prSet>
      <dgm:spPr/>
    </dgm:pt>
    <dgm:pt modelId="{441EEDAD-2174-420F-A3D3-B1A2DE05FCC8}" type="pres">
      <dgm:prSet presAssocID="{9BC13464-6E8F-4DBF-9EE7-849F5DFA073A}" presName="rootComposite" presStyleCnt="0"/>
      <dgm:spPr/>
    </dgm:pt>
    <dgm:pt modelId="{70D9DAFB-3C7E-400D-BF19-E9BF39EBE85F}" type="pres">
      <dgm:prSet presAssocID="{9BC13464-6E8F-4DBF-9EE7-849F5DFA073A}" presName="rootText" presStyleLbl="node2" presStyleIdx="0" presStyleCnt="4">
        <dgm:presLayoutVars>
          <dgm:chPref val="3"/>
        </dgm:presLayoutVars>
      </dgm:prSet>
      <dgm:spPr/>
    </dgm:pt>
    <dgm:pt modelId="{9E5D381F-B4BE-47FA-ABD4-28ACE3084942}" type="pres">
      <dgm:prSet presAssocID="{9BC13464-6E8F-4DBF-9EE7-849F5DFA073A}" presName="rootConnector" presStyleLbl="node2" presStyleIdx="0" presStyleCnt="4"/>
      <dgm:spPr/>
    </dgm:pt>
    <dgm:pt modelId="{05E4F839-6B09-48CE-892D-3B3DD4202B38}" type="pres">
      <dgm:prSet presAssocID="{9BC13464-6E8F-4DBF-9EE7-849F5DFA073A}" presName="hierChild4" presStyleCnt="0"/>
      <dgm:spPr/>
    </dgm:pt>
    <dgm:pt modelId="{7481C8CB-FF6D-43CC-9D92-AB198582CEF0}" type="pres">
      <dgm:prSet presAssocID="{9BC13464-6E8F-4DBF-9EE7-849F5DFA073A}" presName="hierChild5" presStyleCnt="0"/>
      <dgm:spPr/>
    </dgm:pt>
    <dgm:pt modelId="{A1157798-DE70-4275-8F62-B01CEBF48754}" type="pres">
      <dgm:prSet presAssocID="{ED354A5F-3598-485B-9800-11AAD98E62D2}" presName="Name64" presStyleLbl="parChTrans1D2" presStyleIdx="1" presStyleCnt="4"/>
      <dgm:spPr/>
    </dgm:pt>
    <dgm:pt modelId="{9B1F02A3-1D5A-4104-B62A-343A6FED4A10}" type="pres">
      <dgm:prSet presAssocID="{175E5376-983A-45B3-8F9B-5CEB32C9A5B4}" presName="hierRoot2" presStyleCnt="0">
        <dgm:presLayoutVars>
          <dgm:hierBranch val="init"/>
        </dgm:presLayoutVars>
      </dgm:prSet>
      <dgm:spPr/>
    </dgm:pt>
    <dgm:pt modelId="{A409AAEA-FAEC-47AB-89DC-40DFF37B0E2C}" type="pres">
      <dgm:prSet presAssocID="{175E5376-983A-45B3-8F9B-5CEB32C9A5B4}" presName="rootComposite" presStyleCnt="0"/>
      <dgm:spPr/>
    </dgm:pt>
    <dgm:pt modelId="{CFDEEF6D-2BBE-451E-934A-155482371767}" type="pres">
      <dgm:prSet presAssocID="{175E5376-983A-45B3-8F9B-5CEB32C9A5B4}" presName="rootText" presStyleLbl="node2" presStyleIdx="1" presStyleCnt="4">
        <dgm:presLayoutVars>
          <dgm:chPref val="3"/>
        </dgm:presLayoutVars>
      </dgm:prSet>
      <dgm:spPr/>
    </dgm:pt>
    <dgm:pt modelId="{6124D5A8-88D7-464B-929A-3CEBAE9379D9}" type="pres">
      <dgm:prSet presAssocID="{175E5376-983A-45B3-8F9B-5CEB32C9A5B4}" presName="rootConnector" presStyleLbl="node2" presStyleIdx="1" presStyleCnt="4"/>
      <dgm:spPr/>
    </dgm:pt>
    <dgm:pt modelId="{99CBA8D7-5398-4D1B-B090-AE372F2D6312}" type="pres">
      <dgm:prSet presAssocID="{175E5376-983A-45B3-8F9B-5CEB32C9A5B4}" presName="hierChild4" presStyleCnt="0"/>
      <dgm:spPr/>
    </dgm:pt>
    <dgm:pt modelId="{EB44274F-9A7B-418B-9EA2-D70B30328C16}" type="pres">
      <dgm:prSet presAssocID="{175E5376-983A-45B3-8F9B-5CEB32C9A5B4}" presName="hierChild5" presStyleCnt="0"/>
      <dgm:spPr/>
    </dgm:pt>
    <dgm:pt modelId="{F355D542-A8C1-4F88-9497-EA4774210E5A}" type="pres">
      <dgm:prSet presAssocID="{7FA0724B-0BAC-40FC-BD77-083EBDED3F5F}" presName="Name64" presStyleLbl="parChTrans1D2" presStyleIdx="2" presStyleCnt="4"/>
      <dgm:spPr/>
    </dgm:pt>
    <dgm:pt modelId="{24224D28-D34E-4323-861D-286CB0F84ED9}" type="pres">
      <dgm:prSet presAssocID="{F1E68F02-0F99-49F4-8516-CFB6FFAECCFE}" presName="hierRoot2" presStyleCnt="0">
        <dgm:presLayoutVars>
          <dgm:hierBranch val="init"/>
        </dgm:presLayoutVars>
      </dgm:prSet>
      <dgm:spPr/>
    </dgm:pt>
    <dgm:pt modelId="{16185101-D4A0-440A-89E1-D7AA2C54E6C1}" type="pres">
      <dgm:prSet presAssocID="{F1E68F02-0F99-49F4-8516-CFB6FFAECCFE}" presName="rootComposite" presStyleCnt="0"/>
      <dgm:spPr/>
    </dgm:pt>
    <dgm:pt modelId="{1470A468-613E-44A2-81E3-FAFAB8143E11}" type="pres">
      <dgm:prSet presAssocID="{F1E68F02-0F99-49F4-8516-CFB6FFAECCFE}" presName="rootText" presStyleLbl="node2" presStyleIdx="2" presStyleCnt="4">
        <dgm:presLayoutVars>
          <dgm:chPref val="3"/>
        </dgm:presLayoutVars>
      </dgm:prSet>
      <dgm:spPr/>
    </dgm:pt>
    <dgm:pt modelId="{24AAFB83-94BC-4CD4-8AFA-8641715459BD}" type="pres">
      <dgm:prSet presAssocID="{F1E68F02-0F99-49F4-8516-CFB6FFAECCFE}" presName="rootConnector" presStyleLbl="node2" presStyleIdx="2" presStyleCnt="4"/>
      <dgm:spPr/>
    </dgm:pt>
    <dgm:pt modelId="{592286C4-DA13-4961-9AB8-915811E1A68B}" type="pres">
      <dgm:prSet presAssocID="{F1E68F02-0F99-49F4-8516-CFB6FFAECCFE}" presName="hierChild4" presStyleCnt="0"/>
      <dgm:spPr/>
    </dgm:pt>
    <dgm:pt modelId="{14CB1194-D2A5-44B8-8A24-935456BAC004}" type="pres">
      <dgm:prSet presAssocID="{F1E68F02-0F99-49F4-8516-CFB6FFAECCFE}" presName="hierChild5" presStyleCnt="0"/>
      <dgm:spPr/>
    </dgm:pt>
    <dgm:pt modelId="{10DA3331-EF0B-42AC-A8CE-BA926A69073C}" type="pres">
      <dgm:prSet presAssocID="{972FF41C-C44F-4EEC-959F-D1D346329EFC}" presName="Name64" presStyleLbl="parChTrans1D2" presStyleIdx="3" presStyleCnt="4"/>
      <dgm:spPr/>
    </dgm:pt>
    <dgm:pt modelId="{B8473A09-0FEF-4A8C-B2B6-31D1DF87C0D1}" type="pres">
      <dgm:prSet presAssocID="{94457276-7CFE-44E6-AA9F-C5EB9899015D}" presName="hierRoot2" presStyleCnt="0">
        <dgm:presLayoutVars>
          <dgm:hierBranch val="init"/>
        </dgm:presLayoutVars>
      </dgm:prSet>
      <dgm:spPr/>
    </dgm:pt>
    <dgm:pt modelId="{8D54ABE5-A05A-47C6-8B14-FA829DC5E32E}" type="pres">
      <dgm:prSet presAssocID="{94457276-7CFE-44E6-AA9F-C5EB9899015D}" presName="rootComposite" presStyleCnt="0"/>
      <dgm:spPr/>
    </dgm:pt>
    <dgm:pt modelId="{1A00A1A4-2960-41E5-A21B-E21FEE29D89F}" type="pres">
      <dgm:prSet presAssocID="{94457276-7CFE-44E6-AA9F-C5EB9899015D}" presName="rootText" presStyleLbl="node2" presStyleIdx="3" presStyleCnt="4">
        <dgm:presLayoutVars>
          <dgm:chPref val="3"/>
        </dgm:presLayoutVars>
      </dgm:prSet>
      <dgm:spPr/>
    </dgm:pt>
    <dgm:pt modelId="{921B3BB3-A9A2-418C-A52F-8D598D1ED0D7}" type="pres">
      <dgm:prSet presAssocID="{94457276-7CFE-44E6-AA9F-C5EB9899015D}" presName="rootConnector" presStyleLbl="node2" presStyleIdx="3" presStyleCnt="4"/>
      <dgm:spPr/>
    </dgm:pt>
    <dgm:pt modelId="{81FCAAB6-8748-42AE-AED1-3AB456D3B29C}" type="pres">
      <dgm:prSet presAssocID="{94457276-7CFE-44E6-AA9F-C5EB9899015D}" presName="hierChild4" presStyleCnt="0"/>
      <dgm:spPr/>
    </dgm:pt>
    <dgm:pt modelId="{721905BA-E260-4F27-AB51-455D30FEF4F0}" type="pres">
      <dgm:prSet presAssocID="{94457276-7CFE-44E6-AA9F-C5EB9899015D}" presName="hierChild5" presStyleCnt="0"/>
      <dgm:spPr/>
    </dgm:pt>
    <dgm:pt modelId="{BFD0945C-5299-4F61-88DB-186CC78CA4F9}" type="pres">
      <dgm:prSet presAssocID="{47A8550E-98C1-40C9-A4D1-DC663BDE978A}" presName="hierChild3" presStyleCnt="0"/>
      <dgm:spPr/>
    </dgm:pt>
  </dgm:ptLst>
  <dgm:cxnLst>
    <dgm:cxn modelId="{3E5A0609-722E-4D62-B298-9A4DA5461C4C}" type="presOf" srcId="{03AB2CEF-6EA0-4DE6-A8FA-4BB4178E6B0D}" destId="{B2878EB3-FB4C-4289-9965-B985279534A7}" srcOrd="0" destOrd="0" presId="urn:microsoft.com/office/officeart/2009/3/layout/HorizontalOrganizationChart"/>
    <dgm:cxn modelId="{527F210F-7110-4F9E-AA8C-A5466AB73950}" type="presOf" srcId="{175E5376-983A-45B3-8F9B-5CEB32C9A5B4}" destId="{6124D5A8-88D7-464B-929A-3CEBAE9379D9}" srcOrd="1" destOrd="0" presId="urn:microsoft.com/office/officeart/2009/3/layout/HorizontalOrganizationChart"/>
    <dgm:cxn modelId="{87093915-4C08-430C-B7A2-1254461A8A6C}" type="presOf" srcId="{0AE2FB70-77F2-4D1D-9940-44AD5C44DC9E}" destId="{B826E9FD-B4E2-41DC-A871-1AC792E32B7A}" srcOrd="0" destOrd="0" presId="urn:microsoft.com/office/officeart/2009/3/layout/HorizontalOrganizationChart"/>
    <dgm:cxn modelId="{910B881D-0B3A-4585-8EBA-6F071CD55E5E}" srcId="{47A8550E-98C1-40C9-A4D1-DC663BDE978A}" destId="{94457276-7CFE-44E6-AA9F-C5EB9899015D}" srcOrd="3" destOrd="0" parTransId="{972FF41C-C44F-4EEC-959F-D1D346329EFC}" sibTransId="{DA325A92-7357-4527-832B-53489D65A1F0}"/>
    <dgm:cxn modelId="{4CD8782E-D2FD-41D3-8321-26E87BFF413F}" type="presOf" srcId="{90DE6293-C1A9-43D6-A314-3BF1CCAC50A4}" destId="{998F9EEB-1E4D-487E-B849-5E9757CD65ED}" srcOrd="1" destOrd="0" presId="urn:microsoft.com/office/officeart/2009/3/layout/HorizontalOrganizationChart"/>
    <dgm:cxn modelId="{1FFC0C3E-07DD-4F86-A41B-505A01325E8E}" type="presOf" srcId="{9BC13464-6E8F-4DBF-9EE7-849F5DFA073A}" destId="{70D9DAFB-3C7E-400D-BF19-E9BF39EBE85F}" srcOrd="0" destOrd="0" presId="urn:microsoft.com/office/officeart/2009/3/layout/HorizontalOrganizationChart"/>
    <dgm:cxn modelId="{6433D668-CBEB-48B7-B12F-2E64CFED20BC}" type="presOf" srcId="{94457276-7CFE-44E6-AA9F-C5EB9899015D}" destId="{921B3BB3-A9A2-418C-A52F-8D598D1ED0D7}" srcOrd="1" destOrd="0" presId="urn:microsoft.com/office/officeart/2009/3/layout/HorizontalOrganizationChart"/>
    <dgm:cxn modelId="{72FDF969-08BF-438D-BE46-F5CE0806B066}" srcId="{47A8550E-98C1-40C9-A4D1-DC663BDE978A}" destId="{9BC13464-6E8F-4DBF-9EE7-849F5DFA073A}" srcOrd="0" destOrd="0" parTransId="{0AE2FB70-77F2-4D1D-9940-44AD5C44DC9E}" sibTransId="{4BE87817-C335-40E0-B509-B4FDF7DDC116}"/>
    <dgm:cxn modelId="{3D0F9F4D-E4BD-4DF9-85BA-7951F2D7B9A8}" type="presOf" srcId="{849B97E7-D053-4D78-B5CC-578FD157362F}" destId="{4DCABE8A-D1F9-4776-A353-F07B4577CE70}" srcOrd="1" destOrd="0" presId="urn:microsoft.com/office/officeart/2009/3/layout/HorizontalOrganizationChart"/>
    <dgm:cxn modelId="{ABB26574-35E2-4362-BA97-EE79E39C073F}" type="presOf" srcId="{9BC13464-6E8F-4DBF-9EE7-849F5DFA073A}" destId="{9E5D381F-B4BE-47FA-ABD4-28ACE3084942}" srcOrd="1" destOrd="0" presId="urn:microsoft.com/office/officeart/2009/3/layout/HorizontalOrganizationChart"/>
    <dgm:cxn modelId="{3B25D37D-B518-4585-8990-950950D0EC84}" type="presOf" srcId="{972FF41C-C44F-4EEC-959F-D1D346329EFC}" destId="{10DA3331-EF0B-42AC-A8CE-BA926A69073C}" srcOrd="0" destOrd="0" presId="urn:microsoft.com/office/officeart/2009/3/layout/HorizontalOrganizationChart"/>
    <dgm:cxn modelId="{7E624495-6F6A-4CAA-A62E-797C5331863B}" srcId="{D11A6DF2-4937-4632-85EF-B34C7ACA42EE}" destId="{47A8550E-98C1-40C9-A4D1-DC663BDE978A}" srcOrd="3" destOrd="0" parTransId="{5FCA9937-4C1C-4FE2-85A5-713D91281390}" sibTransId="{90F84BF6-6ED0-474A-B807-CCB4BD353A17}"/>
    <dgm:cxn modelId="{42A59898-EE62-43DE-A8D3-C5E83D4D5363}" srcId="{47A8550E-98C1-40C9-A4D1-DC663BDE978A}" destId="{175E5376-983A-45B3-8F9B-5CEB32C9A5B4}" srcOrd="1" destOrd="0" parTransId="{ED354A5F-3598-485B-9800-11AAD98E62D2}" sibTransId="{8E5DC30E-B357-41AA-8186-45C6D594E352}"/>
    <dgm:cxn modelId="{DC240BA4-A294-4389-A9E4-8489DC4D0A65}" type="presOf" srcId="{47A8550E-98C1-40C9-A4D1-DC663BDE978A}" destId="{757553D1-7AA8-499E-821E-C258AFC62319}" srcOrd="0" destOrd="0" presId="urn:microsoft.com/office/officeart/2009/3/layout/HorizontalOrganizationChart"/>
    <dgm:cxn modelId="{318661A8-D3AE-4C5B-A1AD-0E520E7A30B7}" type="presOf" srcId="{90DE6293-C1A9-43D6-A314-3BF1CCAC50A4}" destId="{C4243C41-3C3D-48C6-83F6-02666545B802}" srcOrd="0" destOrd="0" presId="urn:microsoft.com/office/officeart/2009/3/layout/HorizontalOrganizationChart"/>
    <dgm:cxn modelId="{F30A28AC-4E21-4F87-A118-4FF69CD3836B}" type="presOf" srcId="{47A8550E-98C1-40C9-A4D1-DC663BDE978A}" destId="{0CFF384B-9345-4152-B4FA-E291FC6031D1}" srcOrd="1" destOrd="0" presId="urn:microsoft.com/office/officeart/2009/3/layout/HorizontalOrganizationChart"/>
    <dgm:cxn modelId="{C780E7AD-0ADA-4407-9F35-A28A66E1D9CC}" type="presOf" srcId="{94457276-7CFE-44E6-AA9F-C5EB9899015D}" destId="{1A00A1A4-2960-41E5-A21B-E21FEE29D89F}" srcOrd="0" destOrd="0" presId="urn:microsoft.com/office/officeart/2009/3/layout/HorizontalOrganizationChart"/>
    <dgm:cxn modelId="{3F6F2BB3-724F-4993-9B3D-7913947D96EA}" type="presOf" srcId="{ED354A5F-3598-485B-9800-11AAD98E62D2}" destId="{A1157798-DE70-4275-8F62-B01CEBF48754}" srcOrd="0" destOrd="0" presId="urn:microsoft.com/office/officeart/2009/3/layout/HorizontalOrganizationChart"/>
    <dgm:cxn modelId="{D42FFDB7-C477-4DF3-B312-C66C24C5ACB0}" srcId="{D11A6DF2-4937-4632-85EF-B34C7ACA42EE}" destId="{03AB2CEF-6EA0-4DE6-A8FA-4BB4178E6B0D}" srcOrd="1" destOrd="0" parTransId="{12CEBFE2-5CA0-4871-9214-B75DFD34227F}" sibTransId="{E2D9E20E-B3D6-49CC-B311-145DA85166A4}"/>
    <dgm:cxn modelId="{F6E6DBBB-35D9-431B-8B6E-5B4798E21AEC}" srcId="{D11A6DF2-4937-4632-85EF-B34C7ACA42EE}" destId="{849B97E7-D053-4D78-B5CC-578FD157362F}" srcOrd="2" destOrd="0" parTransId="{50B8C526-CD55-4E5B-A904-6B8DF05894D4}" sibTransId="{9AF515DE-EE30-46C9-AD5D-91F9802EF7FC}"/>
    <dgm:cxn modelId="{9BB120C2-1089-472B-A9D3-4F212E9BF51B}" srcId="{D11A6DF2-4937-4632-85EF-B34C7ACA42EE}" destId="{90DE6293-C1A9-43D6-A314-3BF1CCAC50A4}" srcOrd="0" destOrd="0" parTransId="{ECBC8AE0-8657-4998-8BC3-589435E2B9D1}" sibTransId="{695794EE-A2C3-4109-8FA8-2B8FCED1CE1F}"/>
    <dgm:cxn modelId="{7CCDF5C4-F726-45C9-8593-2433FBD4A92A}" type="presOf" srcId="{175E5376-983A-45B3-8F9B-5CEB32C9A5B4}" destId="{CFDEEF6D-2BBE-451E-934A-155482371767}" srcOrd="0" destOrd="0" presId="urn:microsoft.com/office/officeart/2009/3/layout/HorizontalOrganizationChart"/>
    <dgm:cxn modelId="{F2DBF8C8-3018-4929-BA22-4C8CC8ADF1B0}" type="presOf" srcId="{F1E68F02-0F99-49F4-8516-CFB6FFAECCFE}" destId="{1470A468-613E-44A2-81E3-FAFAB8143E11}" srcOrd="0" destOrd="0" presId="urn:microsoft.com/office/officeart/2009/3/layout/HorizontalOrganizationChart"/>
    <dgm:cxn modelId="{23C082D8-8B6F-42C8-82FC-9C3170179E1B}" type="presOf" srcId="{03AB2CEF-6EA0-4DE6-A8FA-4BB4178E6B0D}" destId="{79CF3173-8D30-4AE1-8D03-4D9489D94D4F}" srcOrd="1" destOrd="0" presId="urn:microsoft.com/office/officeart/2009/3/layout/HorizontalOrganizationChart"/>
    <dgm:cxn modelId="{C0159CD8-7629-4932-8557-01D6F7D94D2E}" type="presOf" srcId="{D11A6DF2-4937-4632-85EF-B34C7ACA42EE}" destId="{2B4C3D73-FF24-4E9E-AF12-BF092D7891AA}" srcOrd="0" destOrd="0" presId="urn:microsoft.com/office/officeart/2009/3/layout/HorizontalOrganizationChart"/>
    <dgm:cxn modelId="{E36B24E3-7DFA-4D25-9667-F0B2914287E2}" type="presOf" srcId="{849B97E7-D053-4D78-B5CC-578FD157362F}" destId="{328F6134-0BA3-44C8-B981-C0C1B7A8B17E}" srcOrd="0" destOrd="0" presId="urn:microsoft.com/office/officeart/2009/3/layout/HorizontalOrganizationChart"/>
    <dgm:cxn modelId="{DE1100E8-0C51-406B-9868-592334A5C9BB}" type="presOf" srcId="{F1E68F02-0F99-49F4-8516-CFB6FFAECCFE}" destId="{24AAFB83-94BC-4CD4-8AFA-8641715459BD}" srcOrd="1" destOrd="0" presId="urn:microsoft.com/office/officeart/2009/3/layout/HorizontalOrganizationChart"/>
    <dgm:cxn modelId="{B75625EB-AAF9-453B-8471-C2CAF2F82A23}" srcId="{47A8550E-98C1-40C9-A4D1-DC663BDE978A}" destId="{F1E68F02-0F99-49F4-8516-CFB6FFAECCFE}" srcOrd="2" destOrd="0" parTransId="{7FA0724B-0BAC-40FC-BD77-083EBDED3F5F}" sibTransId="{F1DC8DBC-68EE-4C46-877F-DABFA6FD6DF9}"/>
    <dgm:cxn modelId="{E5DD28F5-3B42-4061-B812-383D4D4ABBC7}" type="presOf" srcId="{7FA0724B-0BAC-40FC-BD77-083EBDED3F5F}" destId="{F355D542-A8C1-4F88-9497-EA4774210E5A}" srcOrd="0" destOrd="0" presId="urn:microsoft.com/office/officeart/2009/3/layout/HorizontalOrganizationChart"/>
    <dgm:cxn modelId="{651882A6-18BA-478B-815A-A621A35AA583}" type="presParOf" srcId="{2B4C3D73-FF24-4E9E-AF12-BF092D7891AA}" destId="{CC619707-D2AD-4907-8197-B645F0B2EB1D}" srcOrd="0" destOrd="0" presId="urn:microsoft.com/office/officeart/2009/3/layout/HorizontalOrganizationChart"/>
    <dgm:cxn modelId="{BA14F08D-834A-4B6C-8CC6-BDFD6A627F32}" type="presParOf" srcId="{CC619707-D2AD-4907-8197-B645F0B2EB1D}" destId="{7BC44C81-7B0E-4B8E-AC86-749B9E70BE70}" srcOrd="0" destOrd="0" presId="urn:microsoft.com/office/officeart/2009/3/layout/HorizontalOrganizationChart"/>
    <dgm:cxn modelId="{6A208FC5-AE26-4987-B56B-4AEFCBCEEC9F}" type="presParOf" srcId="{7BC44C81-7B0E-4B8E-AC86-749B9E70BE70}" destId="{C4243C41-3C3D-48C6-83F6-02666545B802}" srcOrd="0" destOrd="0" presId="urn:microsoft.com/office/officeart/2009/3/layout/HorizontalOrganizationChart"/>
    <dgm:cxn modelId="{DEBECFC3-723C-447D-B171-5425F6988AE4}" type="presParOf" srcId="{7BC44C81-7B0E-4B8E-AC86-749B9E70BE70}" destId="{998F9EEB-1E4D-487E-B849-5E9757CD65ED}" srcOrd="1" destOrd="0" presId="urn:microsoft.com/office/officeart/2009/3/layout/HorizontalOrganizationChart"/>
    <dgm:cxn modelId="{9F99A3F4-FAAB-48A7-ACCE-7A74EF4C6D2A}" type="presParOf" srcId="{CC619707-D2AD-4907-8197-B645F0B2EB1D}" destId="{5EC6DDF4-3D84-425E-8A64-173E36103322}" srcOrd="1" destOrd="0" presId="urn:microsoft.com/office/officeart/2009/3/layout/HorizontalOrganizationChart"/>
    <dgm:cxn modelId="{15B21F96-A470-4A79-AF46-CE23CDC89025}" type="presParOf" srcId="{CC619707-D2AD-4907-8197-B645F0B2EB1D}" destId="{36A2719B-F65D-4A64-A070-52CD977EB992}" srcOrd="2" destOrd="0" presId="urn:microsoft.com/office/officeart/2009/3/layout/HorizontalOrganizationChart"/>
    <dgm:cxn modelId="{9C1DD76F-F686-465C-91E6-5E467D3FD523}" type="presParOf" srcId="{2B4C3D73-FF24-4E9E-AF12-BF092D7891AA}" destId="{0AC43594-0B9C-4C28-A843-9B4DA75F5419}" srcOrd="1" destOrd="0" presId="urn:microsoft.com/office/officeart/2009/3/layout/HorizontalOrganizationChart"/>
    <dgm:cxn modelId="{0A5D6F5D-4051-463C-8C26-4094A0BEFE84}" type="presParOf" srcId="{0AC43594-0B9C-4C28-A843-9B4DA75F5419}" destId="{E745F595-9809-42AF-ABE6-DD071019F606}" srcOrd="0" destOrd="0" presId="urn:microsoft.com/office/officeart/2009/3/layout/HorizontalOrganizationChart"/>
    <dgm:cxn modelId="{CB913357-07BD-4DFB-8F8C-C53135E232F1}" type="presParOf" srcId="{E745F595-9809-42AF-ABE6-DD071019F606}" destId="{B2878EB3-FB4C-4289-9965-B985279534A7}" srcOrd="0" destOrd="0" presId="urn:microsoft.com/office/officeart/2009/3/layout/HorizontalOrganizationChart"/>
    <dgm:cxn modelId="{992A239E-0CC0-44D0-84AD-413F12BE20B6}" type="presParOf" srcId="{E745F595-9809-42AF-ABE6-DD071019F606}" destId="{79CF3173-8D30-4AE1-8D03-4D9489D94D4F}" srcOrd="1" destOrd="0" presId="urn:microsoft.com/office/officeart/2009/3/layout/HorizontalOrganizationChart"/>
    <dgm:cxn modelId="{FDE52BC1-AB5C-4D75-BBFA-32750849AD00}" type="presParOf" srcId="{0AC43594-0B9C-4C28-A843-9B4DA75F5419}" destId="{A9D4BABA-9F9B-46A1-94AD-89903D362F24}" srcOrd="1" destOrd="0" presId="urn:microsoft.com/office/officeart/2009/3/layout/HorizontalOrganizationChart"/>
    <dgm:cxn modelId="{1E10C95B-DC50-4FDE-9BE7-98F80668DD4F}" type="presParOf" srcId="{0AC43594-0B9C-4C28-A843-9B4DA75F5419}" destId="{80A43966-DB76-4B4E-BCEF-B0D0BF491812}" srcOrd="2" destOrd="0" presId="urn:microsoft.com/office/officeart/2009/3/layout/HorizontalOrganizationChart"/>
    <dgm:cxn modelId="{65543C26-2F0E-4716-A455-FEA269CADDB1}" type="presParOf" srcId="{2B4C3D73-FF24-4E9E-AF12-BF092D7891AA}" destId="{0F80216D-C674-4139-9EA9-887845E1A091}" srcOrd="2" destOrd="0" presId="urn:microsoft.com/office/officeart/2009/3/layout/HorizontalOrganizationChart"/>
    <dgm:cxn modelId="{17C96F4F-2A5D-4D28-87C7-93054905FD54}" type="presParOf" srcId="{0F80216D-C674-4139-9EA9-887845E1A091}" destId="{87EBA5B8-1002-41D3-B805-BF52626635AF}" srcOrd="0" destOrd="0" presId="urn:microsoft.com/office/officeart/2009/3/layout/HorizontalOrganizationChart"/>
    <dgm:cxn modelId="{E7D5A781-BCC0-4158-838D-EC6B3A1472D6}" type="presParOf" srcId="{87EBA5B8-1002-41D3-B805-BF52626635AF}" destId="{328F6134-0BA3-44C8-B981-C0C1B7A8B17E}" srcOrd="0" destOrd="0" presId="urn:microsoft.com/office/officeart/2009/3/layout/HorizontalOrganizationChart"/>
    <dgm:cxn modelId="{521195B6-A904-4F42-9F3C-29E4CD76D780}" type="presParOf" srcId="{87EBA5B8-1002-41D3-B805-BF52626635AF}" destId="{4DCABE8A-D1F9-4776-A353-F07B4577CE70}" srcOrd="1" destOrd="0" presId="urn:microsoft.com/office/officeart/2009/3/layout/HorizontalOrganizationChart"/>
    <dgm:cxn modelId="{49B54CBF-29E9-415E-BE1D-0E6F7E2E6755}" type="presParOf" srcId="{0F80216D-C674-4139-9EA9-887845E1A091}" destId="{0619B2BB-7051-44E2-B1BD-E0DCB8D765EA}" srcOrd="1" destOrd="0" presId="urn:microsoft.com/office/officeart/2009/3/layout/HorizontalOrganizationChart"/>
    <dgm:cxn modelId="{9DF1BBFE-2230-4444-8D57-73B8942F5F9D}" type="presParOf" srcId="{0F80216D-C674-4139-9EA9-887845E1A091}" destId="{59C514D2-B767-4ED7-8CAA-205A982E0D04}" srcOrd="2" destOrd="0" presId="urn:microsoft.com/office/officeart/2009/3/layout/HorizontalOrganizationChart"/>
    <dgm:cxn modelId="{6361A61B-531D-4BAD-AA59-B7370BAD672E}" type="presParOf" srcId="{2B4C3D73-FF24-4E9E-AF12-BF092D7891AA}" destId="{388985C3-3BAE-4048-A88B-A621813B8B85}" srcOrd="3" destOrd="0" presId="urn:microsoft.com/office/officeart/2009/3/layout/HorizontalOrganizationChart"/>
    <dgm:cxn modelId="{534499C1-3988-4C8E-92CD-D552CCCE5FDF}" type="presParOf" srcId="{388985C3-3BAE-4048-A88B-A621813B8B85}" destId="{0C31B88B-FD72-4CA9-8AF6-8353B1E37E1E}" srcOrd="0" destOrd="0" presId="urn:microsoft.com/office/officeart/2009/3/layout/HorizontalOrganizationChart"/>
    <dgm:cxn modelId="{39C00F98-0356-4A2E-B6A5-C6EB7DA4B776}" type="presParOf" srcId="{0C31B88B-FD72-4CA9-8AF6-8353B1E37E1E}" destId="{757553D1-7AA8-499E-821E-C258AFC62319}" srcOrd="0" destOrd="0" presId="urn:microsoft.com/office/officeart/2009/3/layout/HorizontalOrganizationChart"/>
    <dgm:cxn modelId="{F3B96653-F13D-4B0D-A17A-0BF40C27E9D5}" type="presParOf" srcId="{0C31B88B-FD72-4CA9-8AF6-8353B1E37E1E}" destId="{0CFF384B-9345-4152-B4FA-E291FC6031D1}" srcOrd="1" destOrd="0" presId="urn:microsoft.com/office/officeart/2009/3/layout/HorizontalOrganizationChart"/>
    <dgm:cxn modelId="{A57ED1BA-1638-424A-826E-CA5F0ABB863F}" type="presParOf" srcId="{388985C3-3BAE-4048-A88B-A621813B8B85}" destId="{28C09D30-6C07-4798-B325-42ED6B789971}" srcOrd="1" destOrd="0" presId="urn:microsoft.com/office/officeart/2009/3/layout/HorizontalOrganizationChart"/>
    <dgm:cxn modelId="{A33C81A2-0EDF-47DF-A255-489C93762D43}" type="presParOf" srcId="{28C09D30-6C07-4798-B325-42ED6B789971}" destId="{B826E9FD-B4E2-41DC-A871-1AC792E32B7A}" srcOrd="0" destOrd="0" presId="urn:microsoft.com/office/officeart/2009/3/layout/HorizontalOrganizationChart"/>
    <dgm:cxn modelId="{7DA458B8-BC3B-4801-B572-679090E9CEE5}" type="presParOf" srcId="{28C09D30-6C07-4798-B325-42ED6B789971}" destId="{1B5D1EB8-73E7-4BB7-BECF-ACEB76335207}" srcOrd="1" destOrd="0" presId="urn:microsoft.com/office/officeart/2009/3/layout/HorizontalOrganizationChart"/>
    <dgm:cxn modelId="{D022ACA5-3194-4916-8715-1FA59D94455E}" type="presParOf" srcId="{1B5D1EB8-73E7-4BB7-BECF-ACEB76335207}" destId="{441EEDAD-2174-420F-A3D3-B1A2DE05FCC8}" srcOrd="0" destOrd="0" presId="urn:microsoft.com/office/officeart/2009/3/layout/HorizontalOrganizationChart"/>
    <dgm:cxn modelId="{66993E62-0B8A-439F-B971-14F2C61085A9}" type="presParOf" srcId="{441EEDAD-2174-420F-A3D3-B1A2DE05FCC8}" destId="{70D9DAFB-3C7E-400D-BF19-E9BF39EBE85F}" srcOrd="0" destOrd="0" presId="urn:microsoft.com/office/officeart/2009/3/layout/HorizontalOrganizationChart"/>
    <dgm:cxn modelId="{2F190123-2D37-4B81-9D7C-EA0D7EA2C9F2}" type="presParOf" srcId="{441EEDAD-2174-420F-A3D3-B1A2DE05FCC8}" destId="{9E5D381F-B4BE-47FA-ABD4-28ACE3084942}" srcOrd="1" destOrd="0" presId="urn:microsoft.com/office/officeart/2009/3/layout/HorizontalOrganizationChart"/>
    <dgm:cxn modelId="{8BBE3C73-73F6-4ACE-B83B-0B6A9026743E}" type="presParOf" srcId="{1B5D1EB8-73E7-4BB7-BECF-ACEB76335207}" destId="{05E4F839-6B09-48CE-892D-3B3DD4202B38}" srcOrd="1" destOrd="0" presId="urn:microsoft.com/office/officeart/2009/3/layout/HorizontalOrganizationChart"/>
    <dgm:cxn modelId="{56B49B81-4419-48A0-8B50-ACB156FA9CD4}" type="presParOf" srcId="{1B5D1EB8-73E7-4BB7-BECF-ACEB76335207}" destId="{7481C8CB-FF6D-43CC-9D92-AB198582CEF0}" srcOrd="2" destOrd="0" presId="urn:microsoft.com/office/officeart/2009/3/layout/HorizontalOrganizationChart"/>
    <dgm:cxn modelId="{B4B80D8D-B6CB-45F5-9794-1133100818BB}" type="presParOf" srcId="{28C09D30-6C07-4798-B325-42ED6B789971}" destId="{A1157798-DE70-4275-8F62-B01CEBF48754}" srcOrd="2" destOrd="0" presId="urn:microsoft.com/office/officeart/2009/3/layout/HorizontalOrganizationChart"/>
    <dgm:cxn modelId="{AF91B227-D519-4281-9365-0D91677F76D8}" type="presParOf" srcId="{28C09D30-6C07-4798-B325-42ED6B789971}" destId="{9B1F02A3-1D5A-4104-B62A-343A6FED4A10}" srcOrd="3" destOrd="0" presId="urn:microsoft.com/office/officeart/2009/3/layout/HorizontalOrganizationChart"/>
    <dgm:cxn modelId="{DCABAE15-3C5A-430D-8C3A-E04400000461}" type="presParOf" srcId="{9B1F02A3-1D5A-4104-B62A-343A6FED4A10}" destId="{A409AAEA-FAEC-47AB-89DC-40DFF37B0E2C}" srcOrd="0" destOrd="0" presId="urn:microsoft.com/office/officeart/2009/3/layout/HorizontalOrganizationChart"/>
    <dgm:cxn modelId="{A61CDE39-0AFB-48C5-A9D1-9B273B173AAA}" type="presParOf" srcId="{A409AAEA-FAEC-47AB-89DC-40DFF37B0E2C}" destId="{CFDEEF6D-2BBE-451E-934A-155482371767}" srcOrd="0" destOrd="0" presId="urn:microsoft.com/office/officeart/2009/3/layout/HorizontalOrganizationChart"/>
    <dgm:cxn modelId="{EB32BD8D-911D-4C0F-9D81-91D22BDE5C17}" type="presParOf" srcId="{A409AAEA-FAEC-47AB-89DC-40DFF37B0E2C}" destId="{6124D5A8-88D7-464B-929A-3CEBAE9379D9}" srcOrd="1" destOrd="0" presId="urn:microsoft.com/office/officeart/2009/3/layout/HorizontalOrganizationChart"/>
    <dgm:cxn modelId="{C67EEB30-B4EA-4DEA-ABAA-CC1430354372}" type="presParOf" srcId="{9B1F02A3-1D5A-4104-B62A-343A6FED4A10}" destId="{99CBA8D7-5398-4D1B-B090-AE372F2D6312}" srcOrd="1" destOrd="0" presId="urn:microsoft.com/office/officeart/2009/3/layout/HorizontalOrganizationChart"/>
    <dgm:cxn modelId="{0B07DD55-D7E6-4171-8FAF-C13EC370F208}" type="presParOf" srcId="{9B1F02A3-1D5A-4104-B62A-343A6FED4A10}" destId="{EB44274F-9A7B-418B-9EA2-D70B30328C16}" srcOrd="2" destOrd="0" presId="urn:microsoft.com/office/officeart/2009/3/layout/HorizontalOrganizationChart"/>
    <dgm:cxn modelId="{1F414F13-DCCD-4B16-B102-E3D690A49DBC}" type="presParOf" srcId="{28C09D30-6C07-4798-B325-42ED6B789971}" destId="{F355D542-A8C1-4F88-9497-EA4774210E5A}" srcOrd="4" destOrd="0" presId="urn:microsoft.com/office/officeart/2009/3/layout/HorizontalOrganizationChart"/>
    <dgm:cxn modelId="{E72F1FA7-9737-4AE0-B7DA-8BA16BEC7EA6}" type="presParOf" srcId="{28C09D30-6C07-4798-B325-42ED6B789971}" destId="{24224D28-D34E-4323-861D-286CB0F84ED9}" srcOrd="5" destOrd="0" presId="urn:microsoft.com/office/officeart/2009/3/layout/HorizontalOrganizationChart"/>
    <dgm:cxn modelId="{C3CC5995-716F-4217-869D-241B09CFEFC7}" type="presParOf" srcId="{24224D28-D34E-4323-861D-286CB0F84ED9}" destId="{16185101-D4A0-440A-89E1-D7AA2C54E6C1}" srcOrd="0" destOrd="0" presId="urn:microsoft.com/office/officeart/2009/3/layout/HorizontalOrganizationChart"/>
    <dgm:cxn modelId="{998A989F-1957-4E54-A91C-000815DF9376}" type="presParOf" srcId="{16185101-D4A0-440A-89E1-D7AA2C54E6C1}" destId="{1470A468-613E-44A2-81E3-FAFAB8143E11}" srcOrd="0" destOrd="0" presId="urn:microsoft.com/office/officeart/2009/3/layout/HorizontalOrganizationChart"/>
    <dgm:cxn modelId="{496C49A7-1279-4C97-9D26-B8F85937AA6C}" type="presParOf" srcId="{16185101-D4A0-440A-89E1-D7AA2C54E6C1}" destId="{24AAFB83-94BC-4CD4-8AFA-8641715459BD}" srcOrd="1" destOrd="0" presId="urn:microsoft.com/office/officeart/2009/3/layout/HorizontalOrganizationChart"/>
    <dgm:cxn modelId="{1F26D24E-983C-4AF2-A67C-07E562A14F36}" type="presParOf" srcId="{24224D28-D34E-4323-861D-286CB0F84ED9}" destId="{592286C4-DA13-4961-9AB8-915811E1A68B}" srcOrd="1" destOrd="0" presId="urn:microsoft.com/office/officeart/2009/3/layout/HorizontalOrganizationChart"/>
    <dgm:cxn modelId="{F7BE74B1-BE27-46EF-9414-824FBCCA3455}" type="presParOf" srcId="{24224D28-D34E-4323-861D-286CB0F84ED9}" destId="{14CB1194-D2A5-44B8-8A24-935456BAC004}" srcOrd="2" destOrd="0" presId="urn:microsoft.com/office/officeart/2009/3/layout/HorizontalOrganizationChart"/>
    <dgm:cxn modelId="{C1FE245D-1F0F-49BB-9F79-D0153935D4E4}" type="presParOf" srcId="{28C09D30-6C07-4798-B325-42ED6B789971}" destId="{10DA3331-EF0B-42AC-A8CE-BA926A69073C}" srcOrd="6" destOrd="0" presId="urn:microsoft.com/office/officeart/2009/3/layout/HorizontalOrganizationChart"/>
    <dgm:cxn modelId="{6BD37157-2E94-499A-998A-6ECCBCDCA379}" type="presParOf" srcId="{28C09D30-6C07-4798-B325-42ED6B789971}" destId="{B8473A09-0FEF-4A8C-B2B6-31D1DF87C0D1}" srcOrd="7" destOrd="0" presId="urn:microsoft.com/office/officeart/2009/3/layout/HorizontalOrganizationChart"/>
    <dgm:cxn modelId="{E78A86BE-6A99-4C38-ACFF-C5486A5EDEA1}" type="presParOf" srcId="{B8473A09-0FEF-4A8C-B2B6-31D1DF87C0D1}" destId="{8D54ABE5-A05A-47C6-8B14-FA829DC5E32E}" srcOrd="0" destOrd="0" presId="urn:microsoft.com/office/officeart/2009/3/layout/HorizontalOrganizationChart"/>
    <dgm:cxn modelId="{43A03D45-7FC8-4630-BDE3-C69A16407D1C}" type="presParOf" srcId="{8D54ABE5-A05A-47C6-8B14-FA829DC5E32E}" destId="{1A00A1A4-2960-41E5-A21B-E21FEE29D89F}" srcOrd="0" destOrd="0" presId="urn:microsoft.com/office/officeart/2009/3/layout/HorizontalOrganizationChart"/>
    <dgm:cxn modelId="{DBF4BBFA-CD3B-4662-8F4F-7BBB56060DFD}" type="presParOf" srcId="{8D54ABE5-A05A-47C6-8B14-FA829DC5E32E}" destId="{921B3BB3-A9A2-418C-A52F-8D598D1ED0D7}" srcOrd="1" destOrd="0" presId="urn:microsoft.com/office/officeart/2009/3/layout/HorizontalOrganizationChart"/>
    <dgm:cxn modelId="{4874F4AD-70CE-437B-AA1E-5163FE35BA64}" type="presParOf" srcId="{B8473A09-0FEF-4A8C-B2B6-31D1DF87C0D1}" destId="{81FCAAB6-8748-42AE-AED1-3AB456D3B29C}" srcOrd="1" destOrd="0" presId="urn:microsoft.com/office/officeart/2009/3/layout/HorizontalOrganizationChart"/>
    <dgm:cxn modelId="{641E562C-178C-4D90-BC02-117DE289640A}" type="presParOf" srcId="{B8473A09-0FEF-4A8C-B2B6-31D1DF87C0D1}" destId="{721905BA-E260-4F27-AB51-455D30FEF4F0}" srcOrd="2" destOrd="0" presId="urn:microsoft.com/office/officeart/2009/3/layout/HorizontalOrganizationChart"/>
    <dgm:cxn modelId="{CDB32CBD-0270-44E8-A083-60151A43E135}" type="presParOf" srcId="{388985C3-3BAE-4048-A88B-A621813B8B85}" destId="{BFD0945C-5299-4F61-88DB-186CC78CA4F9}"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81B10-4D5E-4B95-8DFF-6699CCA9FC77}">
      <dsp:nvSpPr>
        <dsp:cNvPr id="0" name=""/>
        <dsp:cNvSpPr/>
      </dsp:nvSpPr>
      <dsp:spPr>
        <a:xfrm>
          <a:off x="0" y="0"/>
          <a:ext cx="7639293" cy="1096182"/>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Servlet</a:t>
          </a:r>
          <a:r>
            <a:rPr lang="en-US" sz="2000" kern="1200"/>
            <a:t> technology is used to create web application (resides at server side and generates dynamic web page).</a:t>
          </a:r>
        </a:p>
      </dsp:txBody>
      <dsp:txXfrm>
        <a:off x="32106" y="32106"/>
        <a:ext cx="6456427" cy="1031970"/>
      </dsp:txXfrm>
    </dsp:sp>
    <dsp:sp modelId="{9095C2CA-B41D-4920-9FAD-7C4AD32BCD7A}">
      <dsp:nvSpPr>
        <dsp:cNvPr id="0" name=""/>
        <dsp:cNvSpPr/>
      </dsp:nvSpPr>
      <dsp:spPr>
        <a:xfrm>
          <a:off x="674055" y="1278879"/>
          <a:ext cx="7639293" cy="1096182"/>
        </a:xfrm>
        <a:prstGeom prst="roundRect">
          <a:avLst>
            <a:gd name="adj" fmla="val 10000"/>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Servlet</a:t>
          </a:r>
          <a:r>
            <a:rPr lang="en-US" sz="2000" kern="1200"/>
            <a:t> technology is robust and scalable because of java language.</a:t>
          </a:r>
        </a:p>
      </dsp:txBody>
      <dsp:txXfrm>
        <a:off x="706161" y="1310985"/>
        <a:ext cx="6188507" cy="1031970"/>
      </dsp:txXfrm>
    </dsp:sp>
    <dsp:sp modelId="{66BD9286-12F5-4808-A033-FEF561BF5BA0}">
      <dsp:nvSpPr>
        <dsp:cNvPr id="0" name=""/>
        <dsp:cNvSpPr/>
      </dsp:nvSpPr>
      <dsp:spPr>
        <a:xfrm>
          <a:off x="1348110" y="2557758"/>
          <a:ext cx="7639293" cy="1096182"/>
        </a:xfrm>
        <a:prstGeom prst="roundRect">
          <a:avLst>
            <a:gd name="adj" fmla="val 10000"/>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Before Servlet, CGI (Common Gateway Interface) scripting language was popular as a server-side programming language.</a:t>
          </a:r>
        </a:p>
      </dsp:txBody>
      <dsp:txXfrm>
        <a:off x="1380216" y="2589864"/>
        <a:ext cx="6188507" cy="1031970"/>
      </dsp:txXfrm>
    </dsp:sp>
    <dsp:sp modelId="{FC4D4A2D-3BC0-407C-9E0F-80EADC747985}">
      <dsp:nvSpPr>
        <dsp:cNvPr id="0" name=""/>
        <dsp:cNvSpPr/>
      </dsp:nvSpPr>
      <dsp:spPr>
        <a:xfrm>
          <a:off x="6926774" y="831271"/>
          <a:ext cx="712518" cy="712518"/>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087091" y="831271"/>
        <a:ext cx="391884" cy="536170"/>
      </dsp:txXfrm>
    </dsp:sp>
    <dsp:sp modelId="{9BB33223-A978-4111-ABCB-99602FDF5F8B}">
      <dsp:nvSpPr>
        <dsp:cNvPr id="0" name=""/>
        <dsp:cNvSpPr/>
      </dsp:nvSpPr>
      <dsp:spPr>
        <a:xfrm>
          <a:off x="7600830" y="2102843"/>
          <a:ext cx="712518" cy="712518"/>
        </a:xfrm>
        <a:prstGeom prst="downArrow">
          <a:avLst>
            <a:gd name="adj1" fmla="val 55000"/>
            <a:gd name="adj2" fmla="val 45000"/>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761147" y="2102843"/>
        <a:ext cx="391884" cy="5361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D0BFB-4761-48F8-AECB-24F63D50167E}">
      <dsp:nvSpPr>
        <dsp:cNvPr id="0" name=""/>
        <dsp:cNvSpPr/>
      </dsp:nvSpPr>
      <dsp:spPr>
        <a:xfrm>
          <a:off x="469679" y="982"/>
          <a:ext cx="3997039" cy="253812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F977C969-AE87-4DCC-B821-A2476D5BA2EE}">
      <dsp:nvSpPr>
        <dsp:cNvPr id="0" name=""/>
        <dsp:cNvSpPr/>
      </dsp:nvSpPr>
      <dsp:spPr>
        <a:xfrm>
          <a:off x="913795" y="422892"/>
          <a:ext cx="3997039" cy="253812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a:t>
          </a:r>
          <a:r>
            <a:rPr lang="en-US" sz="2200" b="1" kern="1200"/>
            <a:t>cookie</a:t>
          </a:r>
          <a:r>
            <a:rPr lang="en-US" sz="2200" kern="1200"/>
            <a:t> is a small piece of information that is persisted between the multiple client requests.</a:t>
          </a:r>
        </a:p>
      </dsp:txBody>
      <dsp:txXfrm>
        <a:off x="988134" y="497231"/>
        <a:ext cx="3848361" cy="2389442"/>
      </dsp:txXfrm>
    </dsp:sp>
    <dsp:sp modelId="{1F9CD12B-2DFF-468A-A092-2AA33361CAE8}">
      <dsp:nvSpPr>
        <dsp:cNvPr id="0" name=""/>
        <dsp:cNvSpPr/>
      </dsp:nvSpPr>
      <dsp:spPr>
        <a:xfrm>
          <a:off x="5354950" y="982"/>
          <a:ext cx="3997039" cy="2538120"/>
        </a:xfrm>
        <a:prstGeom prst="roundRect">
          <a:avLst>
            <a:gd name="adj" fmla="val 1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AAD2EAAD-C4AF-4441-9AE8-EDC073E44034}">
      <dsp:nvSpPr>
        <dsp:cNvPr id="0" name=""/>
        <dsp:cNvSpPr/>
      </dsp:nvSpPr>
      <dsp:spPr>
        <a:xfrm>
          <a:off x="5799066" y="422892"/>
          <a:ext cx="3997039" cy="2538120"/>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cookie has a name, a single value, and optional attributes such as a comment, path and domain qualifiers, a maximum age, and a version number.</a:t>
          </a:r>
        </a:p>
      </dsp:txBody>
      <dsp:txXfrm>
        <a:off x="5873405" y="497231"/>
        <a:ext cx="3848361" cy="238944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B64C9-A96F-4EDC-B3C6-8C8DDDF499A1}">
      <dsp:nvSpPr>
        <dsp:cNvPr id="0" name=""/>
        <dsp:cNvSpPr/>
      </dsp:nvSpPr>
      <dsp:spPr>
        <a:xfrm>
          <a:off x="0" y="399264"/>
          <a:ext cx="6832212" cy="2165625"/>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0256" tIns="520700" rIns="530256"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Simplest technique of </a:t>
          </a:r>
          <a:r>
            <a:rPr lang="en-US" sz="2500" b="1" kern="1200"/>
            <a:t>maintaining the state</a:t>
          </a:r>
          <a:r>
            <a:rPr lang="en-US" sz="2500" kern="1200"/>
            <a:t>.</a:t>
          </a:r>
        </a:p>
        <a:p>
          <a:pPr marL="228600" lvl="1" indent="-228600" algn="l" defTabSz="1111250">
            <a:lnSpc>
              <a:spcPct val="90000"/>
            </a:lnSpc>
            <a:spcBef>
              <a:spcPct val="0"/>
            </a:spcBef>
            <a:spcAft>
              <a:spcPct val="15000"/>
            </a:spcAft>
            <a:buChar char="•"/>
          </a:pPr>
          <a:r>
            <a:rPr lang="en-US" sz="2500" b="1" kern="1200"/>
            <a:t>Cookies are maintained at client side.</a:t>
          </a:r>
          <a:endParaRPr lang="en-US" sz="2500" kern="1200"/>
        </a:p>
      </dsp:txBody>
      <dsp:txXfrm>
        <a:off x="0" y="399264"/>
        <a:ext cx="6832212" cy="2165625"/>
      </dsp:txXfrm>
    </dsp:sp>
    <dsp:sp modelId="{449702A9-2413-4B69-8F92-87EAA145B9F3}">
      <dsp:nvSpPr>
        <dsp:cNvPr id="0" name=""/>
        <dsp:cNvSpPr/>
      </dsp:nvSpPr>
      <dsp:spPr>
        <a:xfrm>
          <a:off x="341610" y="30264"/>
          <a:ext cx="4782548" cy="7380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0769" tIns="0" rIns="180769" bIns="0" numCol="1" spcCol="1270" anchor="ctr" anchorCtr="0">
          <a:noAutofit/>
        </a:bodyPr>
        <a:lstStyle/>
        <a:p>
          <a:pPr marL="0" lvl="0" indent="0" algn="l" defTabSz="1111250">
            <a:lnSpc>
              <a:spcPct val="90000"/>
            </a:lnSpc>
            <a:spcBef>
              <a:spcPct val="0"/>
            </a:spcBef>
            <a:spcAft>
              <a:spcPct val="35000"/>
            </a:spcAft>
            <a:buNone/>
          </a:pPr>
          <a:r>
            <a:rPr lang="en-US" sz="2500" b="1" kern="1200"/>
            <a:t>Advantage of Cookies</a:t>
          </a:r>
          <a:endParaRPr lang="en-US" sz="2500" kern="1200"/>
        </a:p>
      </dsp:txBody>
      <dsp:txXfrm>
        <a:off x="377636" y="66290"/>
        <a:ext cx="4710496" cy="665948"/>
      </dsp:txXfrm>
    </dsp:sp>
    <dsp:sp modelId="{F65FD6C2-4718-4B79-87E0-B9DD2D77E48B}">
      <dsp:nvSpPr>
        <dsp:cNvPr id="0" name=""/>
        <dsp:cNvSpPr/>
      </dsp:nvSpPr>
      <dsp:spPr>
        <a:xfrm>
          <a:off x="0" y="3068889"/>
          <a:ext cx="6832212" cy="2165625"/>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0256" tIns="520700" rIns="530256"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It will not work if cookie is disabled from the browser.</a:t>
          </a:r>
        </a:p>
        <a:p>
          <a:pPr marL="228600" lvl="1" indent="-228600" algn="l" defTabSz="1111250">
            <a:lnSpc>
              <a:spcPct val="90000"/>
            </a:lnSpc>
            <a:spcBef>
              <a:spcPct val="0"/>
            </a:spcBef>
            <a:spcAft>
              <a:spcPct val="15000"/>
            </a:spcAft>
            <a:buChar char="•"/>
          </a:pPr>
          <a:r>
            <a:rPr lang="en-US" sz="2500" kern="1200" dirty="0"/>
            <a:t>Only textual information can be set in Cookie object.</a:t>
          </a:r>
        </a:p>
      </dsp:txBody>
      <dsp:txXfrm>
        <a:off x="0" y="3068889"/>
        <a:ext cx="6832212" cy="2165625"/>
      </dsp:txXfrm>
    </dsp:sp>
    <dsp:sp modelId="{5D40A2AD-D4CA-4D55-BB99-97505A309307}">
      <dsp:nvSpPr>
        <dsp:cNvPr id="0" name=""/>
        <dsp:cNvSpPr/>
      </dsp:nvSpPr>
      <dsp:spPr>
        <a:xfrm>
          <a:off x="341610" y="2699889"/>
          <a:ext cx="4782548" cy="73800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0769" tIns="0" rIns="180769" bIns="0" numCol="1" spcCol="1270" anchor="ctr" anchorCtr="0">
          <a:noAutofit/>
        </a:bodyPr>
        <a:lstStyle/>
        <a:p>
          <a:pPr marL="0" lvl="0" indent="0" algn="l" defTabSz="1111250">
            <a:lnSpc>
              <a:spcPct val="90000"/>
            </a:lnSpc>
            <a:spcBef>
              <a:spcPct val="0"/>
            </a:spcBef>
            <a:spcAft>
              <a:spcPct val="35000"/>
            </a:spcAft>
            <a:buNone/>
          </a:pPr>
          <a:r>
            <a:rPr lang="en-US" sz="2500" b="1" kern="1200"/>
            <a:t>Disadvantage of Cookies</a:t>
          </a:r>
          <a:endParaRPr lang="en-US" sz="2500" kern="1200"/>
        </a:p>
      </dsp:txBody>
      <dsp:txXfrm>
        <a:off x="377636" y="2735915"/>
        <a:ext cx="4710496" cy="66594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D99C2-FF49-40E1-B5DE-036C030E47F2}">
      <dsp:nvSpPr>
        <dsp:cNvPr id="0" name=""/>
        <dsp:cNvSpPr/>
      </dsp:nvSpPr>
      <dsp:spPr>
        <a:xfrm>
          <a:off x="0" y="75961"/>
          <a:ext cx="6832212" cy="1230693"/>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Hidden fields are similar to text fields, with one very important difference!</a:t>
          </a:r>
        </a:p>
      </dsp:txBody>
      <dsp:txXfrm>
        <a:off x="60077" y="136038"/>
        <a:ext cx="6712058" cy="1110539"/>
      </dsp:txXfrm>
    </dsp:sp>
    <dsp:sp modelId="{4A849163-3D57-432B-B39D-0716A6DD6AE8}">
      <dsp:nvSpPr>
        <dsp:cNvPr id="0" name=""/>
        <dsp:cNvSpPr/>
      </dsp:nvSpPr>
      <dsp:spPr>
        <a:xfrm>
          <a:off x="0" y="1370015"/>
          <a:ext cx="6832212" cy="1230693"/>
        </a:xfrm>
        <a:prstGeom prst="roundRect">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difference is that the hidden field does not show on the page.</a:t>
          </a:r>
        </a:p>
      </dsp:txBody>
      <dsp:txXfrm>
        <a:off x="60077" y="1430092"/>
        <a:ext cx="6712058" cy="1110539"/>
      </dsp:txXfrm>
    </dsp:sp>
    <dsp:sp modelId="{7D4AF83D-D4BE-48DD-A320-CD43CEF6EBC7}">
      <dsp:nvSpPr>
        <dsp:cNvPr id="0" name=""/>
        <dsp:cNvSpPr/>
      </dsp:nvSpPr>
      <dsp:spPr>
        <a:xfrm>
          <a:off x="0" y="2664069"/>
          <a:ext cx="6832212" cy="1230693"/>
        </a:xfrm>
        <a:prstGeom prst="roundRect">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Therefore the visitor can't type anything into a hidden field, which leads to the purpose of the field:</a:t>
          </a:r>
        </a:p>
      </dsp:txBody>
      <dsp:txXfrm>
        <a:off x="60077" y="2724146"/>
        <a:ext cx="6712058" cy="1110539"/>
      </dsp:txXfrm>
    </dsp:sp>
    <dsp:sp modelId="{803CFF7B-62EE-4644-959D-83586785DCC7}">
      <dsp:nvSpPr>
        <dsp:cNvPr id="0" name=""/>
        <dsp:cNvSpPr/>
      </dsp:nvSpPr>
      <dsp:spPr>
        <a:xfrm>
          <a:off x="0" y="3958123"/>
          <a:ext cx="6832212" cy="1230693"/>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To submit information that is not entered by the visitor.</a:t>
          </a:r>
        </a:p>
      </dsp:txBody>
      <dsp:txXfrm>
        <a:off x="60077" y="4018200"/>
        <a:ext cx="6712058" cy="11105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EC78D-2B28-44A7-99CC-6F280AB87AD7}">
      <dsp:nvSpPr>
        <dsp:cNvPr id="0" name=""/>
        <dsp:cNvSpPr/>
      </dsp:nvSpPr>
      <dsp:spPr>
        <a:xfrm>
          <a:off x="0" y="722814"/>
          <a:ext cx="6832212" cy="23184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0256" tIns="479044" rIns="5302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It will always work whether cookie is disabled or not (browser independent).</a:t>
          </a:r>
        </a:p>
        <a:p>
          <a:pPr marL="228600" lvl="1" indent="-228600" algn="l" defTabSz="1022350">
            <a:lnSpc>
              <a:spcPct val="90000"/>
            </a:lnSpc>
            <a:spcBef>
              <a:spcPct val="0"/>
            </a:spcBef>
            <a:spcAft>
              <a:spcPct val="15000"/>
            </a:spcAft>
            <a:buChar char="•"/>
          </a:pPr>
          <a:r>
            <a:rPr lang="en-US" sz="2300" kern="1200"/>
            <a:t>Extra form submission is not required on each pages.</a:t>
          </a:r>
        </a:p>
      </dsp:txBody>
      <dsp:txXfrm>
        <a:off x="0" y="722814"/>
        <a:ext cx="6832212" cy="2318400"/>
      </dsp:txXfrm>
    </dsp:sp>
    <dsp:sp modelId="{AE56BAE7-5F28-4860-ADB1-90E0087BEE48}">
      <dsp:nvSpPr>
        <dsp:cNvPr id="0" name=""/>
        <dsp:cNvSpPr/>
      </dsp:nvSpPr>
      <dsp:spPr>
        <a:xfrm>
          <a:off x="341610" y="383334"/>
          <a:ext cx="4782548" cy="67896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0769" tIns="0" rIns="180769" bIns="0" numCol="1" spcCol="1270" anchor="ctr" anchorCtr="0">
          <a:noAutofit/>
        </a:bodyPr>
        <a:lstStyle/>
        <a:p>
          <a:pPr marL="0" lvl="0" indent="0" algn="l" defTabSz="1022350">
            <a:lnSpc>
              <a:spcPct val="90000"/>
            </a:lnSpc>
            <a:spcBef>
              <a:spcPct val="0"/>
            </a:spcBef>
            <a:spcAft>
              <a:spcPct val="35000"/>
            </a:spcAft>
            <a:buNone/>
          </a:pPr>
          <a:r>
            <a:rPr lang="en-US" sz="2300" b="1" kern="1200"/>
            <a:t>Advantage of URL Rewriting</a:t>
          </a:r>
          <a:endParaRPr lang="en-US" sz="2300" kern="1200"/>
        </a:p>
      </dsp:txBody>
      <dsp:txXfrm>
        <a:off x="374754" y="416478"/>
        <a:ext cx="4716260" cy="612672"/>
      </dsp:txXfrm>
    </dsp:sp>
    <dsp:sp modelId="{68EEAD21-A9AB-40E9-A551-221664ECE350}">
      <dsp:nvSpPr>
        <dsp:cNvPr id="0" name=""/>
        <dsp:cNvSpPr/>
      </dsp:nvSpPr>
      <dsp:spPr>
        <a:xfrm>
          <a:off x="0" y="3504894"/>
          <a:ext cx="6832212" cy="137655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0256" tIns="479044" rIns="53025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It will work only with links.</a:t>
          </a:r>
        </a:p>
        <a:p>
          <a:pPr marL="228600" lvl="1" indent="-228600" algn="l" defTabSz="1022350">
            <a:lnSpc>
              <a:spcPct val="90000"/>
            </a:lnSpc>
            <a:spcBef>
              <a:spcPct val="0"/>
            </a:spcBef>
            <a:spcAft>
              <a:spcPct val="15000"/>
            </a:spcAft>
            <a:buChar char="•"/>
          </a:pPr>
          <a:r>
            <a:rPr lang="en-US" sz="2300" kern="1200"/>
            <a:t>It can send Only textual information.</a:t>
          </a:r>
        </a:p>
      </dsp:txBody>
      <dsp:txXfrm>
        <a:off x="0" y="3504894"/>
        <a:ext cx="6832212" cy="1376550"/>
      </dsp:txXfrm>
    </dsp:sp>
    <dsp:sp modelId="{F1982C9D-23D2-4C06-A585-7561A6AF2687}">
      <dsp:nvSpPr>
        <dsp:cNvPr id="0" name=""/>
        <dsp:cNvSpPr/>
      </dsp:nvSpPr>
      <dsp:spPr>
        <a:xfrm>
          <a:off x="341610" y="3165414"/>
          <a:ext cx="4782548" cy="67896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0769" tIns="0" rIns="180769" bIns="0" numCol="1" spcCol="1270" anchor="ctr" anchorCtr="0">
          <a:noAutofit/>
        </a:bodyPr>
        <a:lstStyle/>
        <a:p>
          <a:pPr marL="0" lvl="0" indent="0" algn="l" defTabSz="1022350">
            <a:lnSpc>
              <a:spcPct val="90000"/>
            </a:lnSpc>
            <a:spcBef>
              <a:spcPct val="0"/>
            </a:spcBef>
            <a:spcAft>
              <a:spcPct val="35000"/>
            </a:spcAft>
            <a:buNone/>
          </a:pPr>
          <a:r>
            <a:rPr lang="en-US" sz="2300" b="1" kern="1200"/>
            <a:t>Disadvantage of URL Rewriting</a:t>
          </a:r>
          <a:endParaRPr lang="en-US" sz="2300" kern="1200"/>
        </a:p>
      </dsp:txBody>
      <dsp:txXfrm>
        <a:off x="374754" y="3198558"/>
        <a:ext cx="4716260" cy="6126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509AFD-B514-44CC-B3C4-6E74450AD500}">
      <dsp:nvSpPr>
        <dsp:cNvPr id="0" name=""/>
        <dsp:cNvSpPr/>
      </dsp:nvSpPr>
      <dsp:spPr>
        <a:xfrm>
          <a:off x="1842109" y="0"/>
          <a:ext cx="1510523" cy="992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06007D-4860-4E5E-8461-BEDBCAE443EA}">
      <dsp:nvSpPr>
        <dsp:cNvPr id="0" name=""/>
        <dsp:cNvSpPr/>
      </dsp:nvSpPr>
      <dsp:spPr>
        <a:xfrm>
          <a:off x="439480" y="1076719"/>
          <a:ext cx="4315781" cy="425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b="1"/>
          </a:pPr>
          <a:r>
            <a:rPr lang="en-US" sz="3000" b="1" kern="1200"/>
            <a:t>Usage of Filter</a:t>
          </a:r>
          <a:endParaRPr lang="en-US" sz="3000" kern="1200"/>
        </a:p>
      </dsp:txBody>
      <dsp:txXfrm>
        <a:off x="439480" y="1076719"/>
        <a:ext cx="4315781" cy="425567"/>
      </dsp:txXfrm>
    </dsp:sp>
    <dsp:sp modelId="{15F4FB0D-98FF-4DF9-AF0F-4D343FA98C8B}">
      <dsp:nvSpPr>
        <dsp:cNvPr id="0" name=""/>
        <dsp:cNvSpPr/>
      </dsp:nvSpPr>
      <dsp:spPr>
        <a:xfrm>
          <a:off x="439480" y="1541229"/>
          <a:ext cx="4315781" cy="142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recording all incoming requests</a:t>
          </a:r>
        </a:p>
        <a:p>
          <a:pPr marL="0" lvl="0" indent="0" algn="ctr" defTabSz="755650">
            <a:lnSpc>
              <a:spcPct val="90000"/>
            </a:lnSpc>
            <a:spcBef>
              <a:spcPct val="0"/>
            </a:spcBef>
            <a:spcAft>
              <a:spcPct val="35000"/>
            </a:spcAft>
            <a:buNone/>
          </a:pPr>
          <a:r>
            <a:rPr lang="en-US" sz="1700" kern="1200"/>
            <a:t>logs the IP addresses of the computers from which the requests originate</a:t>
          </a:r>
        </a:p>
        <a:p>
          <a:pPr marL="0" lvl="0" indent="0" algn="ctr" defTabSz="755650">
            <a:lnSpc>
              <a:spcPct val="90000"/>
            </a:lnSpc>
            <a:spcBef>
              <a:spcPct val="0"/>
            </a:spcBef>
            <a:spcAft>
              <a:spcPct val="35000"/>
            </a:spcAft>
            <a:buNone/>
          </a:pPr>
          <a:r>
            <a:rPr lang="en-US" sz="1700" kern="1200"/>
            <a:t>conversion</a:t>
          </a:r>
        </a:p>
        <a:p>
          <a:pPr marL="0" lvl="0" indent="0" algn="ctr" defTabSz="755650">
            <a:lnSpc>
              <a:spcPct val="90000"/>
            </a:lnSpc>
            <a:spcBef>
              <a:spcPct val="0"/>
            </a:spcBef>
            <a:spcAft>
              <a:spcPct val="35000"/>
            </a:spcAft>
            <a:buNone/>
          </a:pPr>
          <a:r>
            <a:rPr lang="en-US" sz="1700" kern="1200"/>
            <a:t>data compression</a:t>
          </a:r>
        </a:p>
        <a:p>
          <a:pPr marL="0" lvl="0" indent="0" algn="ctr" defTabSz="755650">
            <a:lnSpc>
              <a:spcPct val="90000"/>
            </a:lnSpc>
            <a:spcBef>
              <a:spcPct val="0"/>
            </a:spcBef>
            <a:spcAft>
              <a:spcPct val="35000"/>
            </a:spcAft>
            <a:buNone/>
          </a:pPr>
          <a:r>
            <a:rPr lang="en-US" sz="1700" kern="1200"/>
            <a:t>encryption and decryption</a:t>
          </a:r>
        </a:p>
        <a:p>
          <a:pPr marL="0" lvl="0" indent="0" algn="ctr" defTabSz="755650">
            <a:lnSpc>
              <a:spcPct val="90000"/>
            </a:lnSpc>
            <a:spcBef>
              <a:spcPct val="0"/>
            </a:spcBef>
            <a:spcAft>
              <a:spcPct val="35000"/>
            </a:spcAft>
            <a:buNone/>
          </a:pPr>
          <a:r>
            <a:rPr lang="en-US" sz="1700" kern="1200"/>
            <a:t>input validation etc.</a:t>
          </a:r>
        </a:p>
      </dsp:txBody>
      <dsp:txXfrm>
        <a:off x="439480" y="1541229"/>
        <a:ext cx="4315781" cy="1420766"/>
      </dsp:txXfrm>
    </dsp:sp>
    <dsp:sp modelId="{686604BC-3168-4B6D-AB4D-597BB73BC62A}">
      <dsp:nvSpPr>
        <dsp:cNvPr id="0" name=""/>
        <dsp:cNvSpPr/>
      </dsp:nvSpPr>
      <dsp:spPr>
        <a:xfrm>
          <a:off x="6913152" y="0"/>
          <a:ext cx="1510523" cy="992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D35883-CDD3-4265-BA81-E3A7118E1C71}">
      <dsp:nvSpPr>
        <dsp:cNvPr id="0" name=""/>
        <dsp:cNvSpPr/>
      </dsp:nvSpPr>
      <dsp:spPr>
        <a:xfrm>
          <a:off x="5510523" y="1076719"/>
          <a:ext cx="4315781" cy="4255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b="1"/>
          </a:pPr>
          <a:r>
            <a:rPr lang="en-US" sz="3000" b="1" kern="1200"/>
            <a:t>Advantage of Filter</a:t>
          </a:r>
          <a:endParaRPr lang="en-US" sz="3000" kern="1200"/>
        </a:p>
      </dsp:txBody>
      <dsp:txXfrm>
        <a:off x="5510523" y="1076719"/>
        <a:ext cx="4315781" cy="425567"/>
      </dsp:txXfrm>
    </dsp:sp>
    <dsp:sp modelId="{AD566036-9B5D-4873-9EBD-90677BA07031}">
      <dsp:nvSpPr>
        <dsp:cNvPr id="0" name=""/>
        <dsp:cNvSpPr/>
      </dsp:nvSpPr>
      <dsp:spPr>
        <a:xfrm>
          <a:off x="5510523" y="1541229"/>
          <a:ext cx="4315781" cy="1420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Filter is pluggable.</a:t>
          </a:r>
        </a:p>
        <a:p>
          <a:pPr marL="0" lvl="0" indent="0" algn="ctr" defTabSz="755650">
            <a:lnSpc>
              <a:spcPct val="90000"/>
            </a:lnSpc>
            <a:spcBef>
              <a:spcPct val="0"/>
            </a:spcBef>
            <a:spcAft>
              <a:spcPct val="35000"/>
            </a:spcAft>
            <a:buNone/>
          </a:pPr>
          <a:r>
            <a:rPr lang="en-US" sz="1700" kern="1200"/>
            <a:t>One filter don't have dependency onto another resource.</a:t>
          </a:r>
        </a:p>
        <a:p>
          <a:pPr marL="0" lvl="0" indent="0" algn="ctr" defTabSz="755650">
            <a:lnSpc>
              <a:spcPct val="90000"/>
            </a:lnSpc>
            <a:spcBef>
              <a:spcPct val="0"/>
            </a:spcBef>
            <a:spcAft>
              <a:spcPct val="35000"/>
            </a:spcAft>
            <a:buNone/>
          </a:pPr>
          <a:r>
            <a:rPr lang="en-US" sz="1700" kern="1200"/>
            <a:t>Less Maintenance</a:t>
          </a:r>
        </a:p>
      </dsp:txBody>
      <dsp:txXfrm>
        <a:off x="5510523" y="1541229"/>
        <a:ext cx="4315781" cy="14207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4847CC-9EB2-4AB4-BA5D-F4524CC1404A}">
      <dsp:nvSpPr>
        <dsp:cNvPr id="0" name=""/>
        <dsp:cNvSpPr/>
      </dsp:nvSpPr>
      <dsp:spPr>
        <a:xfrm>
          <a:off x="0" y="11381"/>
          <a:ext cx="6832212" cy="1006931"/>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JSP</a:t>
          </a:r>
          <a:r>
            <a:rPr lang="en-US" sz="1800" kern="1200"/>
            <a:t> technology is used to create web application just like Servlet technology.</a:t>
          </a:r>
        </a:p>
      </dsp:txBody>
      <dsp:txXfrm>
        <a:off x="49154" y="60535"/>
        <a:ext cx="6733904" cy="908623"/>
      </dsp:txXfrm>
    </dsp:sp>
    <dsp:sp modelId="{89F8FF57-80D3-4184-BC3F-DE21A6187D81}">
      <dsp:nvSpPr>
        <dsp:cNvPr id="0" name=""/>
        <dsp:cNvSpPr/>
      </dsp:nvSpPr>
      <dsp:spPr>
        <a:xfrm>
          <a:off x="0" y="1070152"/>
          <a:ext cx="6832212" cy="1006931"/>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 can be thought of as an extension to servlet because it provides more functionality than servlet such as expression language, jstl etc. </a:t>
          </a:r>
        </a:p>
      </dsp:txBody>
      <dsp:txXfrm>
        <a:off x="49154" y="1119306"/>
        <a:ext cx="6733904" cy="908623"/>
      </dsp:txXfrm>
    </dsp:sp>
    <dsp:sp modelId="{220ED8FB-D0C5-4F83-88D9-B1FD82365748}">
      <dsp:nvSpPr>
        <dsp:cNvPr id="0" name=""/>
        <dsp:cNvSpPr/>
      </dsp:nvSpPr>
      <dsp:spPr>
        <a:xfrm>
          <a:off x="0" y="2128923"/>
          <a:ext cx="6832212" cy="1006931"/>
        </a:xfrm>
        <a:prstGeom prst="round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u="sng" kern="1200"/>
            <a:t>A JSP page consists of HTML tags and JSP tags.</a:t>
          </a:r>
          <a:endParaRPr lang="en-US" sz="1800" kern="1200"/>
        </a:p>
      </dsp:txBody>
      <dsp:txXfrm>
        <a:off x="49154" y="2178077"/>
        <a:ext cx="6733904" cy="908623"/>
      </dsp:txXfrm>
    </dsp:sp>
    <dsp:sp modelId="{CD5BD080-63EF-416A-8442-A8F63E7F0856}">
      <dsp:nvSpPr>
        <dsp:cNvPr id="0" name=""/>
        <dsp:cNvSpPr/>
      </dsp:nvSpPr>
      <dsp:spPr>
        <a:xfrm>
          <a:off x="0" y="3187695"/>
          <a:ext cx="6832212" cy="1006931"/>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jsp pages are </a:t>
          </a:r>
          <a:r>
            <a:rPr lang="en-US" sz="1800" b="1" kern="1200"/>
            <a:t>easier to maintain </a:t>
          </a:r>
          <a:r>
            <a:rPr lang="en-US" sz="1800" kern="1200"/>
            <a:t>than servlet </a:t>
          </a:r>
          <a:r>
            <a:rPr lang="en-US" sz="1800" b="1" i="1" u="sng" kern="1200"/>
            <a:t>because we can separate designing and development.</a:t>
          </a:r>
          <a:endParaRPr lang="en-US" sz="1800" kern="1200"/>
        </a:p>
      </dsp:txBody>
      <dsp:txXfrm>
        <a:off x="49154" y="3236849"/>
        <a:ext cx="6733904" cy="908623"/>
      </dsp:txXfrm>
    </dsp:sp>
    <dsp:sp modelId="{06CA7DBB-9D81-4206-89C2-D788D9992E28}">
      <dsp:nvSpPr>
        <dsp:cNvPr id="0" name=""/>
        <dsp:cNvSpPr/>
      </dsp:nvSpPr>
      <dsp:spPr>
        <a:xfrm>
          <a:off x="0" y="4246466"/>
          <a:ext cx="6832212" cy="1006931"/>
        </a:xfrm>
        <a:prstGeom prst="round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It provides some additional features such as </a:t>
          </a:r>
          <a:r>
            <a:rPr lang="en-US" sz="1800" b="1" kern="1200"/>
            <a:t>Expression Language, Custom Tag etc. </a:t>
          </a:r>
          <a:endParaRPr lang="en-US" sz="1800" kern="1200"/>
        </a:p>
      </dsp:txBody>
      <dsp:txXfrm>
        <a:off x="49154" y="4295620"/>
        <a:ext cx="6733904" cy="9086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FBAB2-64E3-4D81-88EC-E624E488EB5A}">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D10CE3-B594-4974-9B3F-491DEE410706}">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130ED8-EDE6-4880-8C81-0E50D327E185}">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The destruction phase of the JSP life cycle represents when a JSP is being removed from use by a container.</a:t>
          </a:r>
        </a:p>
      </dsp:txBody>
      <dsp:txXfrm>
        <a:off x="1279109" y="2185"/>
        <a:ext cx="5553102" cy="1107454"/>
      </dsp:txXfrm>
    </dsp:sp>
    <dsp:sp modelId="{CCFC6793-10EB-47F6-B9AF-92804CC332DC}">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D04DA1-B8D7-4C09-9B5B-CF12F8637AEE}">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16229E6-AF55-43C0-9EDF-0C48E353E061}">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The </a:t>
          </a:r>
          <a:r>
            <a:rPr lang="en-US" sz="2000" b="1" kern="1200"/>
            <a:t>jspDestroy()</a:t>
          </a:r>
          <a:r>
            <a:rPr lang="en-US" sz="2000" kern="1200"/>
            <a:t> method is the JSP equivalent of the destroy method for servlets.</a:t>
          </a:r>
        </a:p>
      </dsp:txBody>
      <dsp:txXfrm>
        <a:off x="1279109" y="1386503"/>
        <a:ext cx="5553102" cy="1107454"/>
      </dsp:txXfrm>
    </dsp:sp>
    <dsp:sp modelId="{CD56AE89-3191-42CD-90FE-B417D308243B}">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7C1CA2-8F64-4209-BBD6-2E93CF80003F}">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C10B09-560F-47FA-A94A-30EEF49F9826}">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The </a:t>
          </a:r>
          <a:r>
            <a:rPr lang="en-US" sz="2000" b="1" kern="1200"/>
            <a:t>jspDestroy()</a:t>
          </a:r>
          <a:r>
            <a:rPr lang="en-US" sz="2000" kern="1200"/>
            <a:t> method is the JSP equivalent of the destroy method for servlets.</a:t>
          </a:r>
        </a:p>
      </dsp:txBody>
      <dsp:txXfrm>
        <a:off x="1279109" y="2770821"/>
        <a:ext cx="5553102" cy="1107454"/>
      </dsp:txXfrm>
    </dsp:sp>
    <dsp:sp modelId="{21AF5FEE-8B2D-4269-9A46-4A09D586459D}">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56B743-1D62-4938-AB6B-ACAF6ADA44E5}">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0B6D99-9F44-4B43-994B-7A2704EDEECF}">
      <dsp:nvSpPr>
        <dsp:cNvPr id="0" name=""/>
        <dsp:cNvSpPr/>
      </dsp:nvSpPr>
      <dsp:spPr>
        <a:xfrm>
          <a:off x="1279109" y="4155139"/>
          <a:ext cx="3074495"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Syntax</a:t>
          </a:r>
        </a:p>
      </dsp:txBody>
      <dsp:txXfrm>
        <a:off x="1279109" y="4155139"/>
        <a:ext cx="3074495" cy="1107454"/>
      </dsp:txXfrm>
    </dsp:sp>
    <dsp:sp modelId="{F11FAC9F-7DB6-4A80-BD6B-0E01CF8E010B}">
      <dsp:nvSpPr>
        <dsp:cNvPr id="0" name=""/>
        <dsp:cNvSpPr/>
      </dsp:nvSpPr>
      <dsp:spPr>
        <a:xfrm>
          <a:off x="4353605" y="4155139"/>
          <a:ext cx="2478606"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b="0" i="0" kern="1200" baseline="0"/>
            <a:t>public void jspDestroy() { // Your cleanup code goes here. } </a:t>
          </a:r>
          <a:endParaRPr lang="en-US" sz="1500" kern="1200"/>
        </a:p>
      </dsp:txBody>
      <dsp:txXfrm>
        <a:off x="4353605" y="4155139"/>
        <a:ext cx="2478606" cy="110745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EF441D-D63C-465F-8430-001557FBDD8E}">
      <dsp:nvSpPr>
        <dsp:cNvPr id="0" name=""/>
        <dsp:cNvSpPr/>
      </dsp:nvSpPr>
      <dsp:spPr>
        <a:xfrm>
          <a:off x="0" y="4698"/>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11756B-DADE-4EFC-BCB0-88FC69079BAF}">
      <dsp:nvSpPr>
        <dsp:cNvPr id="0" name=""/>
        <dsp:cNvSpPr/>
      </dsp:nvSpPr>
      <dsp:spPr>
        <a:xfrm>
          <a:off x="227026" y="173561"/>
          <a:ext cx="413178" cy="4127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3C1311-729B-427D-9656-80B054BEAF55}">
      <dsp:nvSpPr>
        <dsp:cNvPr id="0" name=""/>
        <dsp:cNvSpPr/>
      </dsp:nvSpPr>
      <dsp:spPr>
        <a:xfrm>
          <a:off x="867231" y="4698"/>
          <a:ext cx="962210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b="1" kern="1200"/>
            <a:t>Import (&lt;%@ page import="java.util.Date" %&gt; )</a:t>
          </a:r>
          <a:endParaRPr lang="en-US" sz="1400" kern="1200"/>
        </a:p>
      </dsp:txBody>
      <dsp:txXfrm>
        <a:off x="867231" y="4698"/>
        <a:ext cx="9622100" cy="797406"/>
      </dsp:txXfrm>
    </dsp:sp>
    <dsp:sp modelId="{68509920-4C7C-4E0B-99B5-0F3BEC1B468F}">
      <dsp:nvSpPr>
        <dsp:cNvPr id="0" name=""/>
        <dsp:cNvSpPr/>
      </dsp:nvSpPr>
      <dsp:spPr>
        <a:xfrm>
          <a:off x="0" y="1001457"/>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8781B-7076-4333-8525-D73A2D94CEBD}">
      <dsp:nvSpPr>
        <dsp:cNvPr id="0" name=""/>
        <dsp:cNvSpPr/>
      </dsp:nvSpPr>
      <dsp:spPr>
        <a:xfrm>
          <a:off x="227026" y="1170319"/>
          <a:ext cx="413178" cy="4127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4CBDB3-CB52-4D4E-BCE8-9FEB3AFDCA82}">
      <dsp:nvSpPr>
        <dsp:cNvPr id="0" name=""/>
        <dsp:cNvSpPr/>
      </dsp:nvSpPr>
      <dsp:spPr>
        <a:xfrm>
          <a:off x="867231" y="1001457"/>
          <a:ext cx="473202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The import attribute is used to import class,interface or all the members of a package.It is similar to import keyword in java class or interface. </a:t>
          </a:r>
        </a:p>
      </dsp:txBody>
      <dsp:txXfrm>
        <a:off x="867231" y="1001457"/>
        <a:ext cx="4732020" cy="797406"/>
      </dsp:txXfrm>
    </dsp:sp>
    <dsp:sp modelId="{0D69222A-7874-4B38-A790-75B24828B1B0}">
      <dsp:nvSpPr>
        <dsp:cNvPr id="0" name=""/>
        <dsp:cNvSpPr/>
      </dsp:nvSpPr>
      <dsp:spPr>
        <a:xfrm>
          <a:off x="5599251" y="1001457"/>
          <a:ext cx="4890080" cy="7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8" tIns="79428" rIns="79428" bIns="79428" numCol="1" spcCol="1270" anchor="ctr" anchorCtr="0">
          <a:noAutofit/>
        </a:bodyPr>
        <a:lstStyle/>
        <a:p>
          <a:pPr marL="0" lvl="0" indent="0" algn="l" defTabSz="488950">
            <a:lnSpc>
              <a:spcPct val="100000"/>
            </a:lnSpc>
            <a:spcBef>
              <a:spcPct val="0"/>
            </a:spcBef>
            <a:spcAft>
              <a:spcPct val="35000"/>
            </a:spcAft>
            <a:buNone/>
          </a:pPr>
          <a:r>
            <a:rPr lang="en-US" sz="1100" b="1" kern="1200"/>
            <a:t>contentType (&lt;%@ page contentType="text/html" %&gt;)</a:t>
          </a:r>
          <a:endParaRPr lang="en-US" sz="1100" kern="1200"/>
        </a:p>
      </dsp:txBody>
      <dsp:txXfrm>
        <a:off x="5599251" y="1001457"/>
        <a:ext cx="4890080" cy="750500"/>
      </dsp:txXfrm>
    </dsp:sp>
    <dsp:sp modelId="{5F0E3B50-F7AB-4B36-9B21-EA7D609C3774}">
      <dsp:nvSpPr>
        <dsp:cNvPr id="0" name=""/>
        <dsp:cNvSpPr/>
      </dsp:nvSpPr>
      <dsp:spPr>
        <a:xfrm>
          <a:off x="0" y="1998215"/>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AB2168-DAED-4F97-A396-A309F97A7CA4}">
      <dsp:nvSpPr>
        <dsp:cNvPr id="0" name=""/>
        <dsp:cNvSpPr/>
      </dsp:nvSpPr>
      <dsp:spPr>
        <a:xfrm>
          <a:off x="227026" y="2167078"/>
          <a:ext cx="413178" cy="4127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4D82ED-0A07-41D6-93AC-B7576065B019}">
      <dsp:nvSpPr>
        <dsp:cNvPr id="0" name=""/>
        <dsp:cNvSpPr/>
      </dsp:nvSpPr>
      <dsp:spPr>
        <a:xfrm>
          <a:off x="867231" y="1998215"/>
          <a:ext cx="962210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The contentType attribute defines the MIME(Multipurpose Internet Mail Extension) type of the HTTP response.</a:t>
          </a:r>
        </a:p>
      </dsp:txBody>
      <dsp:txXfrm>
        <a:off x="867231" y="1998215"/>
        <a:ext cx="9622100" cy="797406"/>
      </dsp:txXfrm>
    </dsp:sp>
    <dsp:sp modelId="{491EEE64-7FDD-4A99-AF3D-1F118D14329B}">
      <dsp:nvSpPr>
        <dsp:cNvPr id="0" name=""/>
        <dsp:cNvSpPr/>
      </dsp:nvSpPr>
      <dsp:spPr>
        <a:xfrm>
          <a:off x="0" y="2994974"/>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6EE028-F76C-42E9-942B-8D576D79AD6A}">
      <dsp:nvSpPr>
        <dsp:cNvPr id="0" name=""/>
        <dsp:cNvSpPr/>
      </dsp:nvSpPr>
      <dsp:spPr>
        <a:xfrm>
          <a:off x="227026" y="3163836"/>
          <a:ext cx="413178" cy="4127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D3DFCD-5A2D-452A-BB94-A0F3B62CF6EF}">
      <dsp:nvSpPr>
        <dsp:cNvPr id="0" name=""/>
        <dsp:cNvSpPr/>
      </dsp:nvSpPr>
      <dsp:spPr>
        <a:xfrm>
          <a:off x="867231" y="2994974"/>
          <a:ext cx="473202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The default value is "text/html;charset=ISO-8859-1“</a:t>
          </a:r>
        </a:p>
      </dsp:txBody>
      <dsp:txXfrm>
        <a:off x="867231" y="2994974"/>
        <a:ext cx="4732020" cy="797406"/>
      </dsp:txXfrm>
    </dsp:sp>
    <dsp:sp modelId="{D957E647-4101-4293-AF32-A58080F765BC}">
      <dsp:nvSpPr>
        <dsp:cNvPr id="0" name=""/>
        <dsp:cNvSpPr/>
      </dsp:nvSpPr>
      <dsp:spPr>
        <a:xfrm>
          <a:off x="5599251" y="2994974"/>
          <a:ext cx="4890080" cy="7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8" tIns="79428" rIns="79428" bIns="79428" numCol="1" spcCol="1270" anchor="ctr" anchorCtr="0">
          <a:noAutofit/>
        </a:bodyPr>
        <a:lstStyle/>
        <a:p>
          <a:pPr marL="0" lvl="0" indent="0" algn="l" defTabSz="488950">
            <a:lnSpc>
              <a:spcPct val="100000"/>
            </a:lnSpc>
            <a:spcBef>
              <a:spcPct val="0"/>
            </a:spcBef>
            <a:spcAft>
              <a:spcPct val="35000"/>
            </a:spcAft>
            <a:buNone/>
          </a:pPr>
          <a:r>
            <a:rPr lang="en-US" sz="1100" b="1" kern="1200"/>
            <a:t>Extends (</a:t>
          </a:r>
          <a:r>
            <a:rPr lang="en-US" sz="1100" kern="1200"/>
            <a:t>&lt;%@ page extends="package.class" %&gt;</a:t>
          </a:r>
          <a:r>
            <a:rPr lang="en-US" sz="1100" b="1" kern="1200"/>
            <a:t>)</a:t>
          </a:r>
          <a:endParaRPr lang="en-US" sz="1100" kern="1200"/>
        </a:p>
      </dsp:txBody>
      <dsp:txXfrm>
        <a:off x="5599251" y="2994974"/>
        <a:ext cx="4890080" cy="750500"/>
      </dsp:txXfrm>
    </dsp:sp>
    <dsp:sp modelId="{3E82CE7A-E59D-438B-B149-85378D34B43D}">
      <dsp:nvSpPr>
        <dsp:cNvPr id="0" name=""/>
        <dsp:cNvSpPr/>
      </dsp:nvSpPr>
      <dsp:spPr>
        <a:xfrm>
          <a:off x="0" y="3991732"/>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CDC5BF-B863-4F58-A910-88B4AA13F165}">
      <dsp:nvSpPr>
        <dsp:cNvPr id="0" name=""/>
        <dsp:cNvSpPr/>
      </dsp:nvSpPr>
      <dsp:spPr>
        <a:xfrm>
          <a:off x="227026" y="4160595"/>
          <a:ext cx="413178" cy="41277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F34FC-7A77-4DC7-A7B4-018D53682118}">
      <dsp:nvSpPr>
        <dsp:cNvPr id="0" name=""/>
        <dsp:cNvSpPr/>
      </dsp:nvSpPr>
      <dsp:spPr>
        <a:xfrm>
          <a:off x="867231" y="3991732"/>
          <a:ext cx="473202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The extends attribute defines the parent class that will be inherited by the generated servlet.It is rarely used. </a:t>
          </a:r>
        </a:p>
      </dsp:txBody>
      <dsp:txXfrm>
        <a:off x="867231" y="3991732"/>
        <a:ext cx="4732020" cy="797406"/>
      </dsp:txXfrm>
    </dsp:sp>
    <dsp:sp modelId="{030E96D8-EE22-42C5-8687-C01B6C513CD7}">
      <dsp:nvSpPr>
        <dsp:cNvPr id="0" name=""/>
        <dsp:cNvSpPr/>
      </dsp:nvSpPr>
      <dsp:spPr>
        <a:xfrm>
          <a:off x="5599251" y="3991732"/>
          <a:ext cx="4890080" cy="75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28" tIns="79428" rIns="79428" bIns="79428" numCol="1" spcCol="1270" anchor="ctr" anchorCtr="0">
          <a:noAutofit/>
        </a:bodyPr>
        <a:lstStyle/>
        <a:p>
          <a:pPr marL="0" lvl="0" indent="0" algn="l" defTabSz="488950">
            <a:lnSpc>
              <a:spcPct val="100000"/>
            </a:lnSpc>
            <a:spcBef>
              <a:spcPct val="0"/>
            </a:spcBef>
            <a:spcAft>
              <a:spcPct val="35000"/>
            </a:spcAft>
            <a:buNone/>
          </a:pPr>
          <a:r>
            <a:rPr lang="en-US" sz="1100" b="1" kern="1200"/>
            <a:t>Info(</a:t>
          </a:r>
          <a:r>
            <a:rPr lang="en-US" sz="1100" kern="1200"/>
            <a:t>&lt;%@ page info="myPageInfo" %&gt;</a:t>
          </a:r>
          <a:r>
            <a:rPr lang="en-US" sz="1100" b="1" kern="1200"/>
            <a:t>)</a:t>
          </a:r>
          <a:endParaRPr lang="en-US" sz="1100" kern="1200"/>
        </a:p>
      </dsp:txBody>
      <dsp:txXfrm>
        <a:off x="5599251" y="3991732"/>
        <a:ext cx="4890080" cy="750500"/>
      </dsp:txXfrm>
    </dsp:sp>
    <dsp:sp modelId="{E152E23D-87B1-48C9-8BAD-DB15F8ADB2EE}">
      <dsp:nvSpPr>
        <dsp:cNvPr id="0" name=""/>
        <dsp:cNvSpPr/>
      </dsp:nvSpPr>
      <dsp:spPr>
        <a:xfrm>
          <a:off x="0" y="4988491"/>
          <a:ext cx="10515600" cy="7505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85626-603A-442A-B1F1-F483404D6AF9}">
      <dsp:nvSpPr>
        <dsp:cNvPr id="0" name=""/>
        <dsp:cNvSpPr/>
      </dsp:nvSpPr>
      <dsp:spPr>
        <a:xfrm>
          <a:off x="227026" y="5157354"/>
          <a:ext cx="413178" cy="412775"/>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6CB7EF-691F-4CD8-B004-D7AE1E7F6BAE}">
      <dsp:nvSpPr>
        <dsp:cNvPr id="0" name=""/>
        <dsp:cNvSpPr/>
      </dsp:nvSpPr>
      <dsp:spPr>
        <a:xfrm>
          <a:off x="867231" y="4988491"/>
          <a:ext cx="9622100" cy="7974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392" tIns="84392" rIns="84392" bIns="84392" numCol="1" spcCol="1270" anchor="ctr" anchorCtr="0">
          <a:noAutofit/>
        </a:bodyPr>
        <a:lstStyle/>
        <a:p>
          <a:pPr marL="0" lvl="0" indent="0" algn="l" defTabSz="622300">
            <a:lnSpc>
              <a:spcPct val="100000"/>
            </a:lnSpc>
            <a:spcBef>
              <a:spcPct val="0"/>
            </a:spcBef>
            <a:spcAft>
              <a:spcPct val="35000"/>
            </a:spcAft>
            <a:buNone/>
          </a:pPr>
          <a:r>
            <a:rPr lang="en-US" sz="1400" kern="1200"/>
            <a:t>This attribute simply sets the information of the JSP page which is retrieved later by using getServletInfo() method of Servlet interface. </a:t>
          </a:r>
        </a:p>
      </dsp:txBody>
      <dsp:txXfrm>
        <a:off x="867231" y="4988491"/>
        <a:ext cx="9622100" cy="79740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77F97-D737-4B0E-ACB2-31DEDED156E3}">
      <dsp:nvSpPr>
        <dsp:cNvPr id="0" name=""/>
        <dsp:cNvSpPr/>
      </dsp:nvSpPr>
      <dsp:spPr>
        <a:xfrm>
          <a:off x="0" y="642"/>
          <a:ext cx="6832212" cy="150385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2122FB-EA4B-4A77-A34A-96CE3FDB1E9D}">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7CC73F-CA31-4250-8964-7DBC8B820511}">
      <dsp:nvSpPr>
        <dsp:cNvPr id="0" name=""/>
        <dsp:cNvSpPr/>
      </dsp:nvSpPr>
      <dsp:spPr>
        <a:xfrm>
          <a:off x="1736952" y="642"/>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There are many JSP action tags or elements.</a:t>
          </a:r>
        </a:p>
      </dsp:txBody>
      <dsp:txXfrm>
        <a:off x="1736952" y="642"/>
        <a:ext cx="5095259" cy="1503855"/>
      </dsp:txXfrm>
    </dsp:sp>
    <dsp:sp modelId="{FC919D3D-E015-4A61-B5F7-CB1E47218CAA}">
      <dsp:nvSpPr>
        <dsp:cNvPr id="0" name=""/>
        <dsp:cNvSpPr/>
      </dsp:nvSpPr>
      <dsp:spPr>
        <a:xfrm>
          <a:off x="0" y="1880461"/>
          <a:ext cx="6832212" cy="150385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86ED1-3273-4AF7-BCB4-7FD1452C18D1}">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3FFFA0-C38D-48CE-9246-313C99D5744B}">
      <dsp:nvSpPr>
        <dsp:cNvPr id="0" name=""/>
        <dsp:cNvSpPr/>
      </dsp:nvSpPr>
      <dsp:spPr>
        <a:xfrm>
          <a:off x="1736952" y="1880461"/>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Each JSP action tag is used to perform </a:t>
          </a:r>
          <a:r>
            <a:rPr lang="en-US" sz="2500" b="1" kern="1200"/>
            <a:t>some specific tasks.</a:t>
          </a:r>
          <a:endParaRPr lang="en-US" sz="2500" kern="1200"/>
        </a:p>
      </dsp:txBody>
      <dsp:txXfrm>
        <a:off x="1736952" y="1880461"/>
        <a:ext cx="5095259" cy="1503855"/>
      </dsp:txXfrm>
    </dsp:sp>
    <dsp:sp modelId="{C10828C7-48CB-47AB-8B18-EA4F925B2BD2}">
      <dsp:nvSpPr>
        <dsp:cNvPr id="0" name=""/>
        <dsp:cNvSpPr/>
      </dsp:nvSpPr>
      <dsp:spPr>
        <a:xfrm>
          <a:off x="0" y="3760280"/>
          <a:ext cx="6832212" cy="150385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C7F789-2572-4613-8203-D39E149B195C}">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ABBE7F0-C645-4937-9C77-292C7529E514}">
      <dsp:nvSpPr>
        <dsp:cNvPr id="0" name=""/>
        <dsp:cNvSpPr/>
      </dsp:nvSpPr>
      <dsp:spPr>
        <a:xfrm>
          <a:off x="1736952" y="3760280"/>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1111250">
            <a:lnSpc>
              <a:spcPct val="90000"/>
            </a:lnSpc>
            <a:spcBef>
              <a:spcPct val="0"/>
            </a:spcBef>
            <a:spcAft>
              <a:spcPct val="35000"/>
            </a:spcAft>
            <a:buNone/>
          </a:pPr>
          <a:r>
            <a:rPr lang="en-US" sz="2500" kern="1200"/>
            <a:t>The action tags are used to </a:t>
          </a:r>
          <a:r>
            <a:rPr lang="en-US" sz="2500" b="1" kern="1200"/>
            <a:t>control the flow between pages and to use Java Bean.</a:t>
          </a:r>
          <a:endParaRPr lang="en-US" sz="2500" kern="1200"/>
        </a:p>
      </dsp:txBody>
      <dsp:txXfrm>
        <a:off x="1736952" y="3760280"/>
        <a:ext cx="5095259" cy="150385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D89DA-DDA8-4937-9C56-CAF360D23AF8}">
      <dsp:nvSpPr>
        <dsp:cNvPr id="0" name=""/>
        <dsp:cNvSpPr/>
      </dsp:nvSpPr>
      <dsp:spPr>
        <a:xfrm>
          <a:off x="0" y="642"/>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C08DDB-F5EF-4F0D-8B52-CF1131731D21}">
      <dsp:nvSpPr>
        <dsp:cNvPr id="0" name=""/>
        <dsp:cNvSpPr/>
      </dsp:nvSpPr>
      <dsp:spPr>
        <a:xfrm>
          <a:off x="454916" y="339010"/>
          <a:ext cx="827120" cy="8271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B2B71F-D6C4-4928-907F-2CC4154C4A9D}">
      <dsp:nvSpPr>
        <dsp:cNvPr id="0" name=""/>
        <dsp:cNvSpPr/>
      </dsp:nvSpPr>
      <dsp:spPr>
        <a:xfrm>
          <a:off x="1736952" y="642"/>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711200">
            <a:lnSpc>
              <a:spcPct val="90000"/>
            </a:lnSpc>
            <a:spcBef>
              <a:spcPct val="0"/>
            </a:spcBef>
            <a:spcAft>
              <a:spcPct val="35000"/>
            </a:spcAft>
            <a:buNone/>
          </a:pPr>
          <a:r>
            <a:rPr lang="en-US" sz="1600" b="1" kern="1200"/>
            <a:t>class: instance</a:t>
          </a:r>
          <a:r>
            <a:rPr lang="en-US" sz="1600" kern="1200"/>
            <a:t> the specified bean class (i.e. creates an object of the bean class) but it must have </a:t>
          </a:r>
          <a:r>
            <a:rPr lang="en-US" sz="1600" b="1" kern="1200"/>
            <a:t>no-arg</a:t>
          </a:r>
          <a:r>
            <a:rPr lang="en-US" sz="1600" kern="1200"/>
            <a:t> or </a:t>
          </a:r>
          <a:r>
            <a:rPr lang="en-US" sz="1600" b="1" kern="1200"/>
            <a:t>no constructor </a:t>
          </a:r>
          <a:r>
            <a:rPr lang="en-US" sz="1600" kern="1200"/>
            <a:t>and </a:t>
          </a:r>
          <a:r>
            <a:rPr lang="en-US" sz="1600" b="1" kern="1200"/>
            <a:t>must not be abstract.</a:t>
          </a:r>
          <a:endParaRPr lang="en-US" sz="1600" kern="1200"/>
        </a:p>
      </dsp:txBody>
      <dsp:txXfrm>
        <a:off x="1736952" y="642"/>
        <a:ext cx="5095259" cy="1503855"/>
      </dsp:txXfrm>
    </dsp:sp>
    <dsp:sp modelId="{19B17688-A3D4-41D0-B424-C69FF8E337A4}">
      <dsp:nvSpPr>
        <dsp:cNvPr id="0" name=""/>
        <dsp:cNvSpPr/>
      </dsp:nvSpPr>
      <dsp:spPr>
        <a:xfrm>
          <a:off x="0" y="1880461"/>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E6A01-464F-433C-B104-986C0C9D263C}">
      <dsp:nvSpPr>
        <dsp:cNvPr id="0" name=""/>
        <dsp:cNvSpPr/>
      </dsp:nvSpPr>
      <dsp:spPr>
        <a:xfrm>
          <a:off x="454916" y="2218829"/>
          <a:ext cx="827120" cy="8271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01C667F-0DAB-4C42-BE06-5F5C9281ACBC}">
      <dsp:nvSpPr>
        <dsp:cNvPr id="0" name=""/>
        <dsp:cNvSpPr/>
      </dsp:nvSpPr>
      <dsp:spPr>
        <a:xfrm>
          <a:off x="1736952" y="1880461"/>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711200">
            <a:lnSpc>
              <a:spcPct val="90000"/>
            </a:lnSpc>
            <a:spcBef>
              <a:spcPct val="0"/>
            </a:spcBef>
            <a:spcAft>
              <a:spcPct val="35000"/>
            </a:spcAft>
            <a:buNone/>
          </a:pPr>
          <a:r>
            <a:rPr lang="en-US" sz="1600" b="1" kern="1200"/>
            <a:t>type: </a:t>
          </a:r>
          <a:r>
            <a:rPr lang="en-US" sz="1600" kern="1200"/>
            <a:t>provides the bean a data type if the </a:t>
          </a:r>
          <a:r>
            <a:rPr lang="en-US" sz="1600" b="1" kern="1200"/>
            <a:t>bean already exists in the scope. </a:t>
          </a:r>
          <a:r>
            <a:rPr lang="en-US" sz="1600" kern="1200"/>
            <a:t>It is mainly used with class or beanName attribute. If you use it without class or beanName, no bean is instantiated.</a:t>
          </a:r>
        </a:p>
      </dsp:txBody>
      <dsp:txXfrm>
        <a:off x="1736952" y="1880461"/>
        <a:ext cx="5095259" cy="1503855"/>
      </dsp:txXfrm>
    </dsp:sp>
    <dsp:sp modelId="{C5668824-6F28-4707-88ED-6150C7DAFD6C}">
      <dsp:nvSpPr>
        <dsp:cNvPr id="0" name=""/>
        <dsp:cNvSpPr/>
      </dsp:nvSpPr>
      <dsp:spPr>
        <a:xfrm>
          <a:off x="0" y="3760280"/>
          <a:ext cx="6832212" cy="15038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4073DB-EFCB-4A05-AB66-A25C76F8BD5D}">
      <dsp:nvSpPr>
        <dsp:cNvPr id="0" name=""/>
        <dsp:cNvSpPr/>
      </dsp:nvSpPr>
      <dsp:spPr>
        <a:xfrm>
          <a:off x="454916" y="4098648"/>
          <a:ext cx="827120" cy="8271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CA5F52-95B3-4C23-9CBA-7D000948C690}">
      <dsp:nvSpPr>
        <dsp:cNvPr id="0" name=""/>
        <dsp:cNvSpPr/>
      </dsp:nvSpPr>
      <dsp:spPr>
        <a:xfrm>
          <a:off x="1736952" y="3760280"/>
          <a:ext cx="5095259" cy="1503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58" tIns="159158" rIns="159158" bIns="159158" numCol="1" spcCol="1270" anchor="ctr" anchorCtr="0">
          <a:noAutofit/>
        </a:bodyPr>
        <a:lstStyle/>
        <a:p>
          <a:pPr marL="0" lvl="0" indent="0" algn="l" defTabSz="711200">
            <a:lnSpc>
              <a:spcPct val="90000"/>
            </a:lnSpc>
            <a:spcBef>
              <a:spcPct val="0"/>
            </a:spcBef>
            <a:spcAft>
              <a:spcPct val="35000"/>
            </a:spcAft>
            <a:buNone/>
          </a:pPr>
          <a:r>
            <a:rPr lang="en-US" sz="1600" b="1" kern="1200"/>
            <a:t>beanName: </a:t>
          </a:r>
          <a:r>
            <a:rPr lang="en-US" sz="1600" kern="1200"/>
            <a:t>instantiates the bean using the </a:t>
          </a:r>
          <a:r>
            <a:rPr lang="en-US" sz="1600" b="1" kern="1200"/>
            <a:t>java.beans.Beans.instantiate() </a:t>
          </a:r>
          <a:r>
            <a:rPr lang="en-US" sz="1600" kern="1200"/>
            <a:t>method.</a:t>
          </a:r>
        </a:p>
      </dsp:txBody>
      <dsp:txXfrm>
        <a:off x="1736952" y="3760280"/>
        <a:ext cx="5095259" cy="15038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68BD8-AA90-442F-B6DD-073EB90B9526}">
      <dsp:nvSpPr>
        <dsp:cNvPr id="0" name=""/>
        <dsp:cNvSpPr/>
      </dsp:nvSpPr>
      <dsp:spPr>
        <a:xfrm>
          <a:off x="0" y="12377"/>
          <a:ext cx="6832212" cy="1700595"/>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Servlet interface</a:t>
          </a:r>
          <a:r>
            <a:rPr lang="en-US" sz="2400" kern="1200"/>
            <a:t> provides common behaviour to all the servlets.</a:t>
          </a:r>
        </a:p>
      </dsp:txBody>
      <dsp:txXfrm>
        <a:off x="83016" y="95393"/>
        <a:ext cx="6666180" cy="1534563"/>
      </dsp:txXfrm>
    </dsp:sp>
    <dsp:sp modelId="{DAC7CE85-5B7F-455F-942B-00BBD32557A1}">
      <dsp:nvSpPr>
        <dsp:cNvPr id="0" name=""/>
        <dsp:cNvSpPr/>
      </dsp:nvSpPr>
      <dsp:spPr>
        <a:xfrm>
          <a:off x="0" y="1782092"/>
          <a:ext cx="6832212" cy="1700595"/>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Servlet interface needs to be implemented for creating any servlet.</a:t>
          </a:r>
        </a:p>
      </dsp:txBody>
      <dsp:txXfrm>
        <a:off x="83016" y="1865108"/>
        <a:ext cx="6666180" cy="1534563"/>
      </dsp:txXfrm>
    </dsp:sp>
    <dsp:sp modelId="{51D906F4-6AA3-43AA-BA97-0351B6398A58}">
      <dsp:nvSpPr>
        <dsp:cNvPr id="0" name=""/>
        <dsp:cNvSpPr/>
      </dsp:nvSpPr>
      <dsp:spPr>
        <a:xfrm>
          <a:off x="0" y="3551807"/>
          <a:ext cx="6832212" cy="1700595"/>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It provides 3 life cycle methods that are used to initialize the servlet, to service the requests, and to destroy the servlet and 2 non-life cycle methods. </a:t>
          </a:r>
        </a:p>
      </dsp:txBody>
      <dsp:txXfrm>
        <a:off x="83016" y="3634823"/>
        <a:ext cx="6666180" cy="153456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7AAAAF-D919-4C36-9A82-93FD2B1CEEF3}">
      <dsp:nvSpPr>
        <dsp:cNvPr id="0" name=""/>
        <dsp:cNvSpPr/>
      </dsp:nvSpPr>
      <dsp:spPr>
        <a:xfrm>
          <a:off x="0" y="31265"/>
          <a:ext cx="6832212" cy="1062871"/>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setProperty and getProperty action tags are used for </a:t>
          </a:r>
          <a:r>
            <a:rPr lang="en-US" sz="1900" b="1" kern="1200"/>
            <a:t>developing web application with Java Bean.</a:t>
          </a:r>
          <a:endParaRPr lang="en-US" sz="1900" kern="1200"/>
        </a:p>
      </dsp:txBody>
      <dsp:txXfrm>
        <a:off x="51885" y="83150"/>
        <a:ext cx="6728442" cy="959101"/>
      </dsp:txXfrm>
    </dsp:sp>
    <dsp:sp modelId="{737359A1-0655-40CC-9E21-93CDA894C26F}">
      <dsp:nvSpPr>
        <dsp:cNvPr id="0" name=""/>
        <dsp:cNvSpPr/>
      </dsp:nvSpPr>
      <dsp:spPr>
        <a:xfrm>
          <a:off x="0" y="1148857"/>
          <a:ext cx="6832212" cy="1062871"/>
        </a:xfrm>
        <a:prstGeom prst="roundRect">
          <a:avLst/>
        </a:prstGeom>
        <a:gradFill rotWithShape="0">
          <a:gsLst>
            <a:gs pos="0">
              <a:schemeClr val="accent2">
                <a:hueOff val="151055"/>
                <a:satOff val="-15998"/>
                <a:lumOff val="-392"/>
                <a:alphaOff val="0"/>
                <a:tint val="96000"/>
                <a:lumMod val="104000"/>
              </a:schemeClr>
            </a:gs>
            <a:gs pos="100000">
              <a:schemeClr val="accent2">
                <a:hueOff val="151055"/>
                <a:satOff val="-15998"/>
                <a:lumOff val="-392"/>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web devlopment, bean class is mostly used because it is a reusable software component that represents data. </a:t>
          </a:r>
        </a:p>
      </dsp:txBody>
      <dsp:txXfrm>
        <a:off x="51885" y="1200742"/>
        <a:ext cx="6728442" cy="959101"/>
      </dsp:txXfrm>
    </dsp:sp>
    <dsp:sp modelId="{C0A59EF9-677D-43F4-B5FF-56B23719B687}">
      <dsp:nvSpPr>
        <dsp:cNvPr id="0" name=""/>
        <dsp:cNvSpPr/>
      </dsp:nvSpPr>
      <dsp:spPr>
        <a:xfrm>
          <a:off x="0" y="2266449"/>
          <a:ext cx="6832212" cy="1062871"/>
        </a:xfrm>
        <a:prstGeom prst="roundRect">
          <a:avLst/>
        </a:prstGeom>
        <a:gradFill rotWithShape="0">
          <a:gsLst>
            <a:gs pos="0">
              <a:schemeClr val="accent2">
                <a:hueOff val="302110"/>
                <a:satOff val="-31995"/>
                <a:lumOff val="-784"/>
                <a:alphaOff val="0"/>
                <a:tint val="96000"/>
                <a:lumMod val="104000"/>
              </a:schemeClr>
            </a:gs>
            <a:gs pos="100000">
              <a:schemeClr val="accent2">
                <a:hueOff val="302110"/>
                <a:satOff val="-31995"/>
                <a:lumOff val="-784"/>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jsp:setProperty action tag sets a property value or values in a bean using the setter method. </a:t>
          </a:r>
        </a:p>
      </dsp:txBody>
      <dsp:txXfrm>
        <a:off x="51885" y="2318334"/>
        <a:ext cx="6728442" cy="959101"/>
      </dsp:txXfrm>
    </dsp:sp>
    <dsp:sp modelId="{400AC045-2F7E-4FE1-80DF-4FF1AB241104}">
      <dsp:nvSpPr>
        <dsp:cNvPr id="0" name=""/>
        <dsp:cNvSpPr/>
      </dsp:nvSpPr>
      <dsp:spPr>
        <a:xfrm>
          <a:off x="0" y="3384041"/>
          <a:ext cx="6832212" cy="1062871"/>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t>Syntax of jsp:setProperty action tag</a:t>
          </a:r>
          <a:endParaRPr lang="en-US" sz="1900" kern="1200"/>
        </a:p>
      </dsp:txBody>
      <dsp:txXfrm>
        <a:off x="51885" y="3435926"/>
        <a:ext cx="6728442" cy="959101"/>
      </dsp:txXfrm>
    </dsp:sp>
    <dsp:sp modelId="{DC22D1B6-4FAB-4613-AF61-BBF8804E245B}">
      <dsp:nvSpPr>
        <dsp:cNvPr id="0" name=""/>
        <dsp:cNvSpPr/>
      </dsp:nvSpPr>
      <dsp:spPr>
        <a:xfrm>
          <a:off x="0" y="4446913"/>
          <a:ext cx="6832212" cy="78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2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&lt;jsp:setProperty name="instanceOfBean" property= "*"   |   </a:t>
          </a:r>
        </a:p>
        <a:p>
          <a:pPr marL="114300" lvl="1" indent="-114300" algn="l" defTabSz="666750">
            <a:lnSpc>
              <a:spcPct val="90000"/>
            </a:lnSpc>
            <a:spcBef>
              <a:spcPct val="0"/>
            </a:spcBef>
            <a:spcAft>
              <a:spcPct val="20000"/>
            </a:spcAft>
            <a:buChar char="•"/>
          </a:pPr>
          <a:r>
            <a:rPr lang="en-US" sz="1500" kern="1200"/>
            <a:t>property="propertyName" param="parameterName"  |   </a:t>
          </a:r>
        </a:p>
        <a:p>
          <a:pPr marL="114300" lvl="1" indent="-114300" algn="l" defTabSz="666750">
            <a:lnSpc>
              <a:spcPct val="90000"/>
            </a:lnSpc>
            <a:spcBef>
              <a:spcPct val="0"/>
            </a:spcBef>
            <a:spcAft>
              <a:spcPct val="20000"/>
            </a:spcAft>
            <a:buChar char="•"/>
          </a:pPr>
          <a:r>
            <a:rPr lang="en-US" sz="1500" kern="1200"/>
            <a:t>property="propertyName" value="{ string | &lt;%= expression %&gt;}"  /&gt;</a:t>
          </a:r>
        </a:p>
      </dsp:txBody>
      <dsp:txXfrm>
        <a:off x="0" y="4446913"/>
        <a:ext cx="6832212" cy="78659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794CD-10CA-45C2-9964-C18C09794871}">
      <dsp:nvSpPr>
        <dsp:cNvPr id="0" name=""/>
        <dsp:cNvSpPr/>
      </dsp:nvSpPr>
      <dsp:spPr>
        <a:xfrm>
          <a:off x="0" y="2185"/>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BCE1B9-7237-4CDF-A9BE-07A04D73F601}">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290E9D-77BA-47C2-B478-7E8C1F00DAE8}">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The code placed within </a:t>
          </a:r>
          <a:r>
            <a:rPr lang="en-US" sz="2000" b="1" kern="1200"/>
            <a:t>JSP expression tag</a:t>
          </a:r>
          <a:r>
            <a:rPr lang="en-US" sz="2000" kern="1200"/>
            <a:t> is </a:t>
          </a:r>
          <a:r>
            <a:rPr lang="en-US" sz="2000" i="1" kern="1200"/>
            <a:t>written to the output stream of the response</a:t>
          </a:r>
          <a:r>
            <a:rPr lang="en-US" sz="2000" kern="1200"/>
            <a:t>.</a:t>
          </a:r>
        </a:p>
      </dsp:txBody>
      <dsp:txXfrm>
        <a:off x="1279109" y="2185"/>
        <a:ext cx="5553102" cy="1107454"/>
      </dsp:txXfrm>
    </dsp:sp>
    <dsp:sp modelId="{EE5D625C-2DB2-403B-8FFB-1D540471D586}">
      <dsp:nvSpPr>
        <dsp:cNvPr id="0" name=""/>
        <dsp:cNvSpPr/>
      </dsp:nvSpPr>
      <dsp:spPr>
        <a:xfrm>
          <a:off x="0" y="1386503"/>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84834-B07A-40BA-ACDD-3FA64E679DA2}">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582443-0C2A-4523-8AA3-7A3B06A5A5D3}">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So you need not write out.print() to write data.</a:t>
          </a:r>
        </a:p>
      </dsp:txBody>
      <dsp:txXfrm>
        <a:off x="1279109" y="1386503"/>
        <a:ext cx="5553102" cy="1107454"/>
      </dsp:txXfrm>
    </dsp:sp>
    <dsp:sp modelId="{6B5D271D-85AC-4F1E-A54C-1B9B21D9BB4F}">
      <dsp:nvSpPr>
        <dsp:cNvPr id="0" name=""/>
        <dsp:cNvSpPr/>
      </dsp:nvSpPr>
      <dsp:spPr>
        <a:xfrm>
          <a:off x="0" y="2770821"/>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0DA6EE-2BB1-42D6-8300-83F2A476428C}">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85FCC4C-CCAC-4413-B6C3-00FEA55C87F1}">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kern="1200"/>
            <a:t>It is mainly used to </a:t>
          </a:r>
          <a:r>
            <a:rPr lang="en-US" sz="2000" b="1" kern="1200"/>
            <a:t>print the values of variable or method. </a:t>
          </a:r>
          <a:endParaRPr lang="en-US" sz="2000" kern="1200"/>
        </a:p>
      </dsp:txBody>
      <dsp:txXfrm>
        <a:off x="1279109" y="2770821"/>
        <a:ext cx="5553102" cy="1107454"/>
      </dsp:txXfrm>
    </dsp:sp>
    <dsp:sp modelId="{203477A8-FB2C-46F5-A0D9-DA88A2515BD4}">
      <dsp:nvSpPr>
        <dsp:cNvPr id="0" name=""/>
        <dsp:cNvSpPr/>
      </dsp:nvSpPr>
      <dsp:spPr>
        <a:xfrm>
          <a:off x="0" y="4155139"/>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CBC29D-EF0D-4FB1-9C19-EE292864D96B}">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5BBFA0-4BFD-4F0F-BCD7-778558C986B0}">
      <dsp:nvSpPr>
        <dsp:cNvPr id="0" name=""/>
        <dsp:cNvSpPr/>
      </dsp:nvSpPr>
      <dsp:spPr>
        <a:xfrm>
          <a:off x="1279109" y="4155139"/>
          <a:ext cx="3074495"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889000">
            <a:lnSpc>
              <a:spcPct val="90000"/>
            </a:lnSpc>
            <a:spcBef>
              <a:spcPct val="0"/>
            </a:spcBef>
            <a:spcAft>
              <a:spcPct val="35000"/>
            </a:spcAft>
            <a:buNone/>
          </a:pPr>
          <a:r>
            <a:rPr lang="en-US" sz="2000" b="1" kern="1200"/>
            <a:t>Syntax:</a:t>
          </a:r>
          <a:endParaRPr lang="en-US" sz="2000" kern="1200"/>
        </a:p>
      </dsp:txBody>
      <dsp:txXfrm>
        <a:off x="1279109" y="4155139"/>
        <a:ext cx="3074495" cy="1107454"/>
      </dsp:txXfrm>
    </dsp:sp>
    <dsp:sp modelId="{91BBC7BF-EDD3-472D-AE13-16A760758183}">
      <dsp:nvSpPr>
        <dsp:cNvPr id="0" name=""/>
        <dsp:cNvSpPr/>
      </dsp:nvSpPr>
      <dsp:spPr>
        <a:xfrm>
          <a:off x="4353605" y="4155139"/>
          <a:ext cx="2478606"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533400">
            <a:lnSpc>
              <a:spcPct val="90000"/>
            </a:lnSpc>
            <a:spcBef>
              <a:spcPct val="0"/>
            </a:spcBef>
            <a:spcAft>
              <a:spcPct val="35000"/>
            </a:spcAft>
            <a:buNone/>
          </a:pPr>
          <a:r>
            <a:rPr lang="en-US" sz="1200" kern="1200"/>
            <a:t>&lt;%=  statement %&gt;  </a:t>
          </a:r>
        </a:p>
      </dsp:txBody>
      <dsp:txXfrm>
        <a:off x="4353605" y="4155139"/>
        <a:ext cx="2478606" cy="110745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01DFE-7DCE-478C-B1DF-264D91179916}">
      <dsp:nvSpPr>
        <dsp:cNvPr id="0" name=""/>
        <dsp:cNvSpPr/>
      </dsp:nvSpPr>
      <dsp:spPr>
        <a:xfrm>
          <a:off x="0" y="2185"/>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B41E7-2F47-4431-A075-08BFA56BDAC2}">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43BD206-F162-4F43-BBEA-8BACBEA5256D}">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kern="1200"/>
            <a:t>The </a:t>
          </a:r>
          <a:r>
            <a:rPr lang="en-US" sz="1500" b="1" kern="1200"/>
            <a:t>JSP request</a:t>
          </a:r>
          <a:r>
            <a:rPr lang="en-US" sz="1500" kern="1200"/>
            <a:t> is an implicit object of type HttpServletRequest.</a:t>
          </a:r>
        </a:p>
      </dsp:txBody>
      <dsp:txXfrm>
        <a:off x="1279109" y="2185"/>
        <a:ext cx="5553102" cy="1107454"/>
      </dsp:txXfrm>
    </dsp:sp>
    <dsp:sp modelId="{E0461744-6C5C-4DB2-A56F-35095AAD0576}">
      <dsp:nvSpPr>
        <dsp:cNvPr id="0" name=""/>
        <dsp:cNvSpPr/>
      </dsp:nvSpPr>
      <dsp:spPr>
        <a:xfrm>
          <a:off x="0" y="1386503"/>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E09BE-ABF7-490A-A5CE-B5ECDB0BE378}">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524C55C-F5ED-4D9F-B5D7-ACBD36D23E43}">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kern="1200"/>
            <a:t>created for each jsp request by the web container.</a:t>
          </a:r>
        </a:p>
      </dsp:txBody>
      <dsp:txXfrm>
        <a:off x="1279109" y="1386503"/>
        <a:ext cx="5553102" cy="1107454"/>
      </dsp:txXfrm>
    </dsp:sp>
    <dsp:sp modelId="{3EEFE121-69A1-402B-896D-39EB37F8A383}">
      <dsp:nvSpPr>
        <dsp:cNvPr id="0" name=""/>
        <dsp:cNvSpPr/>
      </dsp:nvSpPr>
      <dsp:spPr>
        <a:xfrm>
          <a:off x="0" y="2770821"/>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8234C5-425E-4675-B146-1EAC88091A13}">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CACCEB-7F4F-4046-84CE-726EB47EE96D}">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kern="1200"/>
            <a:t>It can be used to get request information such as parameter, header information, remote address, server name, server port, content type, character encoding etc.</a:t>
          </a:r>
        </a:p>
      </dsp:txBody>
      <dsp:txXfrm>
        <a:off x="1279109" y="2770821"/>
        <a:ext cx="5553102" cy="1107454"/>
      </dsp:txXfrm>
    </dsp:sp>
    <dsp:sp modelId="{CABCF966-54E0-4C16-A10E-6789B870824E}">
      <dsp:nvSpPr>
        <dsp:cNvPr id="0" name=""/>
        <dsp:cNvSpPr/>
      </dsp:nvSpPr>
      <dsp:spPr>
        <a:xfrm>
          <a:off x="0" y="4155139"/>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CC80-D744-4AEE-83B3-1A33A0EB11EF}">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82E0CC-D91E-4130-9305-8982076380D2}">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666750">
            <a:lnSpc>
              <a:spcPct val="90000"/>
            </a:lnSpc>
            <a:spcBef>
              <a:spcPct val="0"/>
            </a:spcBef>
            <a:spcAft>
              <a:spcPct val="35000"/>
            </a:spcAft>
            <a:buNone/>
          </a:pPr>
          <a:r>
            <a:rPr lang="en-US" sz="1500" kern="1200"/>
            <a:t>It can also be used to set, get and remove attributes from the jsp request scope.</a:t>
          </a:r>
        </a:p>
      </dsp:txBody>
      <dsp:txXfrm>
        <a:off x="1279109" y="4155139"/>
        <a:ext cx="5553102" cy="110745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5ACE7-1976-48BF-926A-4D7310718E85}">
      <dsp:nvSpPr>
        <dsp:cNvPr id="0" name=""/>
        <dsp:cNvSpPr/>
      </dsp:nvSpPr>
      <dsp:spPr>
        <a:xfrm>
          <a:off x="0" y="461"/>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E4EB9-1F21-4B4F-A6BA-3088ED32DB12}">
      <dsp:nvSpPr>
        <dsp:cNvPr id="0" name=""/>
        <dsp:cNvSpPr/>
      </dsp:nvSpPr>
      <dsp:spPr>
        <a:xfrm>
          <a:off x="326414" y="243248"/>
          <a:ext cx="593481" cy="5934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692BB4-13BE-4710-A79A-5C3FF393A635}">
      <dsp:nvSpPr>
        <dsp:cNvPr id="0" name=""/>
        <dsp:cNvSpPr/>
      </dsp:nvSpPr>
      <dsp:spPr>
        <a:xfrm>
          <a:off x="1246310" y="461"/>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1111250">
            <a:lnSpc>
              <a:spcPct val="100000"/>
            </a:lnSpc>
            <a:spcBef>
              <a:spcPct val="0"/>
            </a:spcBef>
            <a:spcAft>
              <a:spcPct val="35000"/>
            </a:spcAft>
            <a:buNone/>
          </a:pPr>
          <a:r>
            <a:rPr lang="en-US" sz="2500" kern="1200"/>
            <a:t>In JSP, config is an implicit object of type </a:t>
          </a:r>
          <a:r>
            <a:rPr lang="en-US" sz="2500" i="1" kern="1200"/>
            <a:t>ServletConfig</a:t>
          </a:r>
          <a:r>
            <a:rPr lang="en-US" sz="2500" kern="1200"/>
            <a:t>.</a:t>
          </a:r>
        </a:p>
      </dsp:txBody>
      <dsp:txXfrm>
        <a:off x="1246310" y="461"/>
        <a:ext cx="7669089" cy="1079057"/>
      </dsp:txXfrm>
    </dsp:sp>
    <dsp:sp modelId="{E0E48DC1-9FA2-4303-A57C-B1CB88294743}">
      <dsp:nvSpPr>
        <dsp:cNvPr id="0" name=""/>
        <dsp:cNvSpPr/>
      </dsp:nvSpPr>
      <dsp:spPr>
        <a:xfrm>
          <a:off x="0" y="1349282"/>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730C61-8C76-4CCA-BC87-2D73B69A3686}">
      <dsp:nvSpPr>
        <dsp:cNvPr id="0" name=""/>
        <dsp:cNvSpPr/>
      </dsp:nvSpPr>
      <dsp:spPr>
        <a:xfrm>
          <a:off x="326414" y="1592070"/>
          <a:ext cx="593481" cy="5934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586A36-6F64-4E7B-BAB6-EB2A27C80E40}">
      <dsp:nvSpPr>
        <dsp:cNvPr id="0" name=""/>
        <dsp:cNvSpPr/>
      </dsp:nvSpPr>
      <dsp:spPr>
        <a:xfrm>
          <a:off x="1246310" y="1349282"/>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1111250">
            <a:lnSpc>
              <a:spcPct val="100000"/>
            </a:lnSpc>
            <a:spcBef>
              <a:spcPct val="0"/>
            </a:spcBef>
            <a:spcAft>
              <a:spcPct val="35000"/>
            </a:spcAft>
            <a:buNone/>
          </a:pPr>
          <a:r>
            <a:rPr lang="en-US" sz="2500" kern="1200"/>
            <a:t>This object can be used to get initialization parameter for a particular JSP page.</a:t>
          </a:r>
        </a:p>
      </dsp:txBody>
      <dsp:txXfrm>
        <a:off x="1246310" y="1349282"/>
        <a:ext cx="7669089" cy="1079057"/>
      </dsp:txXfrm>
    </dsp:sp>
    <dsp:sp modelId="{339B7417-A4DB-4A13-AFA6-7DA2E77D0EC4}">
      <dsp:nvSpPr>
        <dsp:cNvPr id="0" name=""/>
        <dsp:cNvSpPr/>
      </dsp:nvSpPr>
      <dsp:spPr>
        <a:xfrm>
          <a:off x="0" y="2698103"/>
          <a:ext cx="8915400" cy="10790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D03C82-7E0C-46E3-8A98-EB5F3B45F119}">
      <dsp:nvSpPr>
        <dsp:cNvPr id="0" name=""/>
        <dsp:cNvSpPr/>
      </dsp:nvSpPr>
      <dsp:spPr>
        <a:xfrm>
          <a:off x="326414" y="2940891"/>
          <a:ext cx="593481" cy="5934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5E388B-EBF1-4062-90B6-8BCCE6BE6CF4}">
      <dsp:nvSpPr>
        <dsp:cNvPr id="0" name=""/>
        <dsp:cNvSpPr/>
      </dsp:nvSpPr>
      <dsp:spPr>
        <a:xfrm>
          <a:off x="1246310" y="2698103"/>
          <a:ext cx="7669089" cy="1079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200" tIns="114200" rIns="114200" bIns="114200" numCol="1" spcCol="1270" anchor="ctr" anchorCtr="0">
          <a:noAutofit/>
        </a:bodyPr>
        <a:lstStyle/>
        <a:p>
          <a:pPr marL="0" lvl="0" indent="0" algn="l" defTabSz="1111250">
            <a:lnSpc>
              <a:spcPct val="100000"/>
            </a:lnSpc>
            <a:spcBef>
              <a:spcPct val="0"/>
            </a:spcBef>
            <a:spcAft>
              <a:spcPct val="35000"/>
            </a:spcAft>
            <a:buNone/>
          </a:pPr>
          <a:r>
            <a:rPr lang="en-US" sz="2500" kern="1200"/>
            <a:t>The config object is created by the web container for each jsp page. </a:t>
          </a:r>
        </a:p>
      </dsp:txBody>
      <dsp:txXfrm>
        <a:off x="1246310" y="2698103"/>
        <a:ext cx="7669089" cy="107905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24842-27CE-4901-A78F-58B5E8AF51E1}">
      <dsp:nvSpPr>
        <dsp:cNvPr id="0" name=""/>
        <dsp:cNvSpPr/>
      </dsp:nvSpPr>
      <dsp:spPr>
        <a:xfrm>
          <a:off x="178882" y="1255741"/>
          <a:ext cx="1142458" cy="11424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0C3817-6C70-4A5B-A98D-7AA3D5D26DED}">
      <dsp:nvSpPr>
        <dsp:cNvPr id="0" name=""/>
        <dsp:cNvSpPr/>
      </dsp:nvSpPr>
      <dsp:spPr>
        <a:xfrm>
          <a:off x="418798" y="1495657"/>
          <a:ext cx="662625" cy="662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33A0D6-0F5D-4129-8C9E-955E4C9A7414}">
      <dsp:nvSpPr>
        <dsp:cNvPr id="0" name=""/>
        <dsp:cNvSpPr/>
      </dsp:nvSpPr>
      <dsp:spPr>
        <a:xfrm>
          <a:off x="1566153" y="1255741"/>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In JSP, session is an implicit object of type HttpSession.</a:t>
          </a:r>
        </a:p>
      </dsp:txBody>
      <dsp:txXfrm>
        <a:off x="1566153" y="1255741"/>
        <a:ext cx="2692936" cy="1142458"/>
      </dsp:txXfrm>
    </dsp:sp>
    <dsp:sp modelId="{80759EBC-AF21-473B-A1F4-3E04E9B51CF6}">
      <dsp:nvSpPr>
        <dsp:cNvPr id="0" name=""/>
        <dsp:cNvSpPr/>
      </dsp:nvSpPr>
      <dsp:spPr>
        <a:xfrm>
          <a:off x="4728313" y="1255741"/>
          <a:ext cx="1142458" cy="11424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349CBF-4EDA-410C-9304-0A0745B7224E}">
      <dsp:nvSpPr>
        <dsp:cNvPr id="0" name=""/>
        <dsp:cNvSpPr/>
      </dsp:nvSpPr>
      <dsp:spPr>
        <a:xfrm>
          <a:off x="4968230" y="1495657"/>
          <a:ext cx="662625" cy="662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CC276BC-B130-4FC6-818A-863B2FFA88DD}">
      <dsp:nvSpPr>
        <dsp:cNvPr id="0" name=""/>
        <dsp:cNvSpPr/>
      </dsp:nvSpPr>
      <dsp:spPr>
        <a:xfrm>
          <a:off x="6115584" y="1255741"/>
          <a:ext cx="2692936" cy="1142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The Java developer can use this object to set, get or remove attribute or to get session information. </a:t>
          </a:r>
        </a:p>
      </dsp:txBody>
      <dsp:txXfrm>
        <a:off x="6115584" y="1255741"/>
        <a:ext cx="2692936" cy="11424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F9CD37-DF1B-49BA-BD35-B4DE7E713EED}">
      <dsp:nvSpPr>
        <dsp:cNvPr id="0" name=""/>
        <dsp:cNvSpPr/>
      </dsp:nvSpPr>
      <dsp:spPr>
        <a:xfrm>
          <a:off x="0" y="593765"/>
          <a:ext cx="8987404" cy="1096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DC39AE-8E79-42B2-B7AD-2924BB4F64D5}">
      <dsp:nvSpPr>
        <dsp:cNvPr id="0" name=""/>
        <dsp:cNvSpPr/>
      </dsp:nvSpPr>
      <dsp:spPr>
        <a:xfrm>
          <a:off x="331595" y="840406"/>
          <a:ext cx="602900" cy="602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700DEEB-4C5C-44D3-85FB-81CB7170A140}">
      <dsp:nvSpPr>
        <dsp:cNvPr id="0" name=""/>
        <dsp:cNvSpPr/>
      </dsp:nvSpPr>
      <dsp:spPr>
        <a:xfrm>
          <a:off x="1266090" y="593765"/>
          <a:ext cx="7721313" cy="109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13" tIns="116013" rIns="116013" bIns="116013" numCol="1" spcCol="1270" anchor="ctr" anchorCtr="0">
          <a:noAutofit/>
        </a:bodyPr>
        <a:lstStyle/>
        <a:p>
          <a:pPr marL="0" lvl="0" indent="0" algn="l" defTabSz="755650">
            <a:lnSpc>
              <a:spcPct val="90000"/>
            </a:lnSpc>
            <a:spcBef>
              <a:spcPct val="0"/>
            </a:spcBef>
            <a:spcAft>
              <a:spcPct val="35000"/>
            </a:spcAft>
            <a:buNone/>
          </a:pPr>
          <a:r>
            <a:rPr lang="en-US" sz="1700" kern="1200"/>
            <a:t>In JSP, pageContext is an implicit object of type PageContext class.</a:t>
          </a:r>
        </a:p>
      </dsp:txBody>
      <dsp:txXfrm>
        <a:off x="1266090" y="593765"/>
        <a:ext cx="7721313" cy="1096182"/>
      </dsp:txXfrm>
    </dsp:sp>
    <dsp:sp modelId="{08BE0CCE-697E-446B-983C-011F1D4B6EC5}">
      <dsp:nvSpPr>
        <dsp:cNvPr id="0" name=""/>
        <dsp:cNvSpPr/>
      </dsp:nvSpPr>
      <dsp:spPr>
        <a:xfrm>
          <a:off x="0" y="1963993"/>
          <a:ext cx="8987404" cy="109618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ECAEE0-BF67-43D2-8500-8C4B0B52C6D3}">
      <dsp:nvSpPr>
        <dsp:cNvPr id="0" name=""/>
        <dsp:cNvSpPr/>
      </dsp:nvSpPr>
      <dsp:spPr>
        <a:xfrm>
          <a:off x="331595" y="2210634"/>
          <a:ext cx="602900" cy="602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FB18BE-D75A-478B-8798-360E4906A713}">
      <dsp:nvSpPr>
        <dsp:cNvPr id="0" name=""/>
        <dsp:cNvSpPr/>
      </dsp:nvSpPr>
      <dsp:spPr>
        <a:xfrm>
          <a:off x="1266090" y="1963993"/>
          <a:ext cx="4044331" cy="109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13" tIns="116013" rIns="116013" bIns="116013" numCol="1" spcCol="1270" anchor="ctr" anchorCtr="0">
          <a:noAutofit/>
        </a:bodyPr>
        <a:lstStyle/>
        <a:p>
          <a:pPr marL="0" lvl="0" indent="0" algn="l" defTabSz="755650">
            <a:lnSpc>
              <a:spcPct val="90000"/>
            </a:lnSpc>
            <a:spcBef>
              <a:spcPct val="0"/>
            </a:spcBef>
            <a:spcAft>
              <a:spcPct val="35000"/>
            </a:spcAft>
            <a:buNone/>
          </a:pPr>
          <a:r>
            <a:rPr lang="en-US" sz="1700" kern="1200"/>
            <a:t>The pageContext object can be used to set,get or remove attribute from one of the following scopes: </a:t>
          </a:r>
        </a:p>
      </dsp:txBody>
      <dsp:txXfrm>
        <a:off x="1266090" y="1963993"/>
        <a:ext cx="4044331" cy="1096182"/>
      </dsp:txXfrm>
    </dsp:sp>
    <dsp:sp modelId="{882B851D-4A6E-4035-8DCE-62EDB8EF31AA}">
      <dsp:nvSpPr>
        <dsp:cNvPr id="0" name=""/>
        <dsp:cNvSpPr/>
      </dsp:nvSpPr>
      <dsp:spPr>
        <a:xfrm>
          <a:off x="5310422" y="1963993"/>
          <a:ext cx="3676981" cy="109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013" tIns="116013" rIns="116013" bIns="116013" numCol="1" spcCol="1270" anchor="ctr" anchorCtr="0">
          <a:noAutofit/>
        </a:bodyPr>
        <a:lstStyle/>
        <a:p>
          <a:pPr marL="0" lvl="0" indent="0" algn="l" defTabSz="488950">
            <a:lnSpc>
              <a:spcPct val="90000"/>
            </a:lnSpc>
            <a:spcBef>
              <a:spcPct val="0"/>
            </a:spcBef>
            <a:spcAft>
              <a:spcPct val="35000"/>
            </a:spcAft>
            <a:buNone/>
          </a:pPr>
          <a:r>
            <a:rPr lang="en-US" sz="1100" kern="1200"/>
            <a:t>page</a:t>
          </a:r>
        </a:p>
        <a:p>
          <a:pPr marL="0" lvl="0" indent="0" algn="l" defTabSz="488950">
            <a:lnSpc>
              <a:spcPct val="90000"/>
            </a:lnSpc>
            <a:spcBef>
              <a:spcPct val="0"/>
            </a:spcBef>
            <a:spcAft>
              <a:spcPct val="35000"/>
            </a:spcAft>
            <a:buNone/>
          </a:pPr>
          <a:r>
            <a:rPr lang="en-US" sz="1100" kern="1200"/>
            <a:t>request</a:t>
          </a:r>
        </a:p>
        <a:p>
          <a:pPr marL="0" lvl="0" indent="0" algn="l" defTabSz="488950">
            <a:lnSpc>
              <a:spcPct val="90000"/>
            </a:lnSpc>
            <a:spcBef>
              <a:spcPct val="0"/>
            </a:spcBef>
            <a:spcAft>
              <a:spcPct val="35000"/>
            </a:spcAft>
            <a:buNone/>
          </a:pPr>
          <a:r>
            <a:rPr lang="en-US" sz="1100" kern="1200"/>
            <a:t>session</a:t>
          </a:r>
        </a:p>
        <a:p>
          <a:pPr marL="0" lvl="0" indent="0" algn="l" defTabSz="488950">
            <a:lnSpc>
              <a:spcPct val="90000"/>
            </a:lnSpc>
            <a:spcBef>
              <a:spcPct val="0"/>
            </a:spcBef>
            <a:spcAft>
              <a:spcPct val="35000"/>
            </a:spcAft>
            <a:buNone/>
          </a:pPr>
          <a:r>
            <a:rPr lang="en-US" sz="1100" kern="1200"/>
            <a:t>application</a:t>
          </a:r>
        </a:p>
      </dsp:txBody>
      <dsp:txXfrm>
        <a:off x="5310422" y="1963993"/>
        <a:ext cx="3676981" cy="109618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CD1352-18E6-4A50-8385-49E14FCE547E}">
      <dsp:nvSpPr>
        <dsp:cNvPr id="0" name=""/>
        <dsp:cNvSpPr/>
      </dsp:nvSpPr>
      <dsp:spPr>
        <a:xfrm>
          <a:off x="0" y="411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E2621-456B-4255-9B1A-53D8C1B65AFB}">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4E3148-2090-45D0-A706-6B51910444F0}">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Page implicit object is a reference to the current Servlet instance. </a:t>
          </a:r>
        </a:p>
      </dsp:txBody>
      <dsp:txXfrm>
        <a:off x="1011886" y="4113"/>
        <a:ext cx="5820325" cy="876092"/>
      </dsp:txXfrm>
    </dsp:sp>
    <dsp:sp modelId="{7961A671-80B3-4DEA-91B4-B14A450CE582}">
      <dsp:nvSpPr>
        <dsp:cNvPr id="0" name=""/>
        <dsp:cNvSpPr/>
      </dsp:nvSpPr>
      <dsp:spPr>
        <a:xfrm>
          <a:off x="0" y="109922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49D99D-9B2D-4978-98C3-A6E3CFAF2B2B}">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517A887-9ECE-4B1D-8684-10106A43AEB1}">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We can simply use </a:t>
          </a:r>
          <a:r>
            <a:rPr lang="en-US" sz="1900" b="1" kern="1200"/>
            <a:t>this</a:t>
          </a:r>
          <a:r>
            <a:rPr lang="en-US" sz="1900" kern="1200"/>
            <a:t> in place of it. </a:t>
          </a:r>
        </a:p>
      </dsp:txBody>
      <dsp:txXfrm>
        <a:off x="1011886" y="1099228"/>
        <a:ext cx="5820325" cy="876092"/>
      </dsp:txXfrm>
    </dsp:sp>
    <dsp:sp modelId="{A51CC629-1C28-4992-BA53-6A4873D36EF1}">
      <dsp:nvSpPr>
        <dsp:cNvPr id="0" name=""/>
        <dsp:cNvSpPr/>
      </dsp:nvSpPr>
      <dsp:spPr>
        <a:xfrm>
          <a:off x="0" y="219434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90ACCA-0B59-416A-BBBC-8A024935F2D2}">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635251-5ABB-4381-BEDF-60D2BB1449A3}">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This object is assigned to the reference of auto generated servlet class.</a:t>
          </a:r>
        </a:p>
      </dsp:txBody>
      <dsp:txXfrm>
        <a:off x="1011886" y="2194343"/>
        <a:ext cx="5820325" cy="876092"/>
      </dsp:txXfrm>
    </dsp:sp>
    <dsp:sp modelId="{ABE317A7-57C4-4AF3-995C-54DA96AE4958}">
      <dsp:nvSpPr>
        <dsp:cNvPr id="0" name=""/>
        <dsp:cNvSpPr/>
      </dsp:nvSpPr>
      <dsp:spPr>
        <a:xfrm>
          <a:off x="0" y="328945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DEC2DC-26AA-416D-8740-F5F90E3B9233}">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E0AD92-3616-4DD4-87E0-58CEBD465053}">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Example:-</a:t>
          </a:r>
        </a:p>
      </dsp:txBody>
      <dsp:txXfrm>
        <a:off x="1011886" y="3289458"/>
        <a:ext cx="5820325" cy="876092"/>
      </dsp:txXfrm>
    </dsp:sp>
    <dsp:sp modelId="{35DE2DD6-D4A1-4889-8A2A-31023D89AE3A}">
      <dsp:nvSpPr>
        <dsp:cNvPr id="0" name=""/>
        <dsp:cNvSpPr/>
      </dsp:nvSpPr>
      <dsp:spPr>
        <a:xfrm>
          <a:off x="0" y="438457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59877-A553-4767-8BD7-D3609B7760D2}">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6E95D93-70DB-4AB1-9DB2-A646FFAA97ED}">
      <dsp:nvSpPr>
        <dsp:cNvPr id="0" name=""/>
        <dsp:cNvSpPr/>
      </dsp:nvSpPr>
      <dsp:spPr>
        <a:xfrm>
          <a:off x="1011886" y="438457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844550">
            <a:lnSpc>
              <a:spcPct val="90000"/>
            </a:lnSpc>
            <a:spcBef>
              <a:spcPct val="0"/>
            </a:spcBef>
            <a:spcAft>
              <a:spcPct val="35000"/>
            </a:spcAft>
            <a:buNone/>
          </a:pPr>
          <a:r>
            <a:rPr lang="en-US" sz="1900" kern="1200"/>
            <a:t>&lt;% this.log("message"); %&gt;</a:t>
          </a:r>
        </a:p>
      </dsp:txBody>
      <dsp:txXfrm>
        <a:off x="1011886" y="4384573"/>
        <a:ext cx="5820325" cy="87609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FCE0C-FCDB-49BC-8A4A-B3268DB09605}">
      <dsp:nvSpPr>
        <dsp:cNvPr id="0" name=""/>
        <dsp:cNvSpPr/>
      </dsp:nvSpPr>
      <dsp:spPr>
        <a:xfrm>
          <a:off x="0" y="2185"/>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CC5E9-078B-498D-8D7F-049B7C0FE22F}">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8D1E22-529A-4D4E-AB99-C6999ADB8129}">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t>Exception is an implicit object of type java.lang.Throwable class.</a:t>
          </a:r>
        </a:p>
      </dsp:txBody>
      <dsp:txXfrm>
        <a:off x="1279109" y="2185"/>
        <a:ext cx="5553102" cy="1107454"/>
      </dsp:txXfrm>
    </dsp:sp>
    <dsp:sp modelId="{5BC994CE-E4AF-4F2C-8E19-F38393C6C911}">
      <dsp:nvSpPr>
        <dsp:cNvPr id="0" name=""/>
        <dsp:cNvSpPr/>
      </dsp:nvSpPr>
      <dsp:spPr>
        <a:xfrm>
          <a:off x="0" y="1386503"/>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F8C6A8-4AD3-400C-A81F-69DB4111A320}">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79CD8CF-E90F-438F-B43B-382A735ACD46}">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t>This object can be used to print the exception.</a:t>
          </a:r>
        </a:p>
      </dsp:txBody>
      <dsp:txXfrm>
        <a:off x="1279109" y="1386503"/>
        <a:ext cx="5553102" cy="1107454"/>
      </dsp:txXfrm>
    </dsp:sp>
    <dsp:sp modelId="{F9801E6B-F67F-4A1D-A2CF-40DEE4D44378}">
      <dsp:nvSpPr>
        <dsp:cNvPr id="0" name=""/>
        <dsp:cNvSpPr/>
      </dsp:nvSpPr>
      <dsp:spPr>
        <a:xfrm>
          <a:off x="0" y="2770821"/>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816902-D5AA-43DA-AA84-3151C70DC0F7}">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3264D5-4329-4B7C-9F71-8FECFF16E20F}">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t>But it can only be used in error pages.</a:t>
          </a:r>
        </a:p>
      </dsp:txBody>
      <dsp:txXfrm>
        <a:off x="1279109" y="2770821"/>
        <a:ext cx="5553102" cy="1107454"/>
      </dsp:txXfrm>
    </dsp:sp>
    <dsp:sp modelId="{34094E0D-8F1B-45DE-8982-535817C98AA5}">
      <dsp:nvSpPr>
        <dsp:cNvPr id="0" name=""/>
        <dsp:cNvSpPr/>
      </dsp:nvSpPr>
      <dsp:spPr>
        <a:xfrm>
          <a:off x="0" y="4155139"/>
          <a:ext cx="6832212" cy="11074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277B6-0C4D-402B-8CE3-0F3099089D9A}">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3965E6-F903-4A69-91D0-5E4F7342ED4B}">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977900">
            <a:lnSpc>
              <a:spcPct val="90000"/>
            </a:lnSpc>
            <a:spcBef>
              <a:spcPct val="0"/>
            </a:spcBef>
            <a:spcAft>
              <a:spcPct val="35000"/>
            </a:spcAft>
            <a:buNone/>
          </a:pPr>
          <a:r>
            <a:rPr lang="en-US" sz="2200" kern="1200"/>
            <a:t>It is better to learn it after page directive. </a:t>
          </a:r>
        </a:p>
      </dsp:txBody>
      <dsp:txXfrm>
        <a:off x="1279109" y="4155139"/>
        <a:ext cx="5553102" cy="110745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638B8-016B-4D39-9061-78BA2F1C6B7A}">
      <dsp:nvSpPr>
        <dsp:cNvPr id="0" name=""/>
        <dsp:cNvSpPr/>
      </dsp:nvSpPr>
      <dsp:spPr>
        <a:xfrm>
          <a:off x="0" y="693339"/>
          <a:ext cx="6832212" cy="123317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The TagSupport class implements the IterationTag interface.</a:t>
          </a:r>
        </a:p>
      </dsp:txBody>
      <dsp:txXfrm>
        <a:off x="60199" y="753538"/>
        <a:ext cx="6711814" cy="1112781"/>
      </dsp:txXfrm>
    </dsp:sp>
    <dsp:sp modelId="{05A54A56-D3BD-4131-BEA5-F4E6F11BC093}">
      <dsp:nvSpPr>
        <dsp:cNvPr id="0" name=""/>
        <dsp:cNvSpPr/>
      </dsp:nvSpPr>
      <dsp:spPr>
        <a:xfrm>
          <a:off x="0" y="2015799"/>
          <a:ext cx="6832212" cy="1233179"/>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It acts as the base class for new Tag Handlers.</a:t>
          </a:r>
        </a:p>
      </dsp:txBody>
      <dsp:txXfrm>
        <a:off x="60199" y="2075998"/>
        <a:ext cx="6711814" cy="1112781"/>
      </dsp:txXfrm>
    </dsp:sp>
    <dsp:sp modelId="{51A3E028-AF2B-4550-A3A5-8EC7A3195552}">
      <dsp:nvSpPr>
        <dsp:cNvPr id="0" name=""/>
        <dsp:cNvSpPr/>
      </dsp:nvSpPr>
      <dsp:spPr>
        <a:xfrm>
          <a:off x="0" y="3338259"/>
          <a:ext cx="6832212" cy="1233179"/>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It provides some additional methods also.</a:t>
          </a:r>
        </a:p>
      </dsp:txBody>
      <dsp:txXfrm>
        <a:off x="60199" y="3398458"/>
        <a:ext cx="6711814" cy="111278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4F948-42C1-4470-9980-A3933D72BC4D}">
      <dsp:nvSpPr>
        <dsp:cNvPr id="0" name=""/>
        <dsp:cNvSpPr/>
      </dsp:nvSpPr>
      <dsp:spPr>
        <a:xfrm>
          <a:off x="0" y="616352"/>
          <a:ext cx="8915400" cy="11310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EEE4E-2575-444A-8BF1-A4F08DEC0841}">
      <dsp:nvSpPr>
        <dsp:cNvPr id="0" name=""/>
        <dsp:cNvSpPr/>
      </dsp:nvSpPr>
      <dsp:spPr>
        <a:xfrm>
          <a:off x="342149" y="870844"/>
          <a:ext cx="622090" cy="622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A244BA-B6C6-4EAD-A0FD-13CACEA08B59}">
      <dsp:nvSpPr>
        <dsp:cNvPr id="0" name=""/>
        <dsp:cNvSpPr/>
      </dsp:nvSpPr>
      <dsp:spPr>
        <a:xfrm>
          <a:off x="1306390" y="616352"/>
          <a:ext cx="7607732" cy="113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05" tIns="119705" rIns="119705" bIns="119705" numCol="1" spcCol="1270" anchor="ctr" anchorCtr="0">
          <a:noAutofit/>
        </a:bodyPr>
        <a:lstStyle/>
        <a:p>
          <a:pPr marL="0" lvl="0" indent="0" algn="l" defTabSz="933450">
            <a:lnSpc>
              <a:spcPct val="100000"/>
            </a:lnSpc>
            <a:spcBef>
              <a:spcPct val="0"/>
            </a:spcBef>
            <a:spcAft>
              <a:spcPct val="35000"/>
            </a:spcAft>
            <a:buNone/>
          </a:pPr>
          <a:r>
            <a:rPr lang="en-US" sz="2100" kern="1200"/>
            <a:t>The JSTL core tag provides variable support, URL management, flow control etc.</a:t>
          </a:r>
        </a:p>
      </dsp:txBody>
      <dsp:txXfrm>
        <a:off x="1306390" y="616352"/>
        <a:ext cx="7607732" cy="1131074"/>
      </dsp:txXfrm>
    </dsp:sp>
    <dsp:sp modelId="{23BE55E3-0386-49A6-8CD3-41C84B5C8FA3}">
      <dsp:nvSpPr>
        <dsp:cNvPr id="0" name=""/>
        <dsp:cNvSpPr/>
      </dsp:nvSpPr>
      <dsp:spPr>
        <a:xfrm>
          <a:off x="0" y="2030195"/>
          <a:ext cx="8915400" cy="11310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4850A-79FA-4C97-B642-DD8A5F62F142}">
      <dsp:nvSpPr>
        <dsp:cNvPr id="0" name=""/>
        <dsp:cNvSpPr/>
      </dsp:nvSpPr>
      <dsp:spPr>
        <a:xfrm>
          <a:off x="342149" y="2284686"/>
          <a:ext cx="622090" cy="622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CCCCE5-29B8-47BF-B441-D2F8AEEA2D04}">
      <dsp:nvSpPr>
        <dsp:cNvPr id="0" name=""/>
        <dsp:cNvSpPr/>
      </dsp:nvSpPr>
      <dsp:spPr>
        <a:xfrm>
          <a:off x="1306390" y="2030195"/>
          <a:ext cx="4011930" cy="113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05" tIns="119705" rIns="119705" bIns="119705" numCol="1" spcCol="1270" anchor="ctr" anchorCtr="0">
          <a:noAutofit/>
        </a:bodyPr>
        <a:lstStyle/>
        <a:p>
          <a:pPr marL="0" lvl="0" indent="0" algn="l" defTabSz="933450">
            <a:lnSpc>
              <a:spcPct val="100000"/>
            </a:lnSpc>
            <a:spcBef>
              <a:spcPct val="0"/>
            </a:spcBef>
            <a:spcAft>
              <a:spcPct val="35000"/>
            </a:spcAft>
            <a:buNone/>
          </a:pPr>
          <a:r>
            <a:rPr lang="en-US" sz="2100" kern="1200"/>
            <a:t>The syntax used for including JSTL core library in your JSP is:</a:t>
          </a:r>
        </a:p>
      </dsp:txBody>
      <dsp:txXfrm>
        <a:off x="1306390" y="2030195"/>
        <a:ext cx="4011930" cy="1131074"/>
      </dsp:txXfrm>
    </dsp:sp>
    <dsp:sp modelId="{030EC9A6-C609-4190-88F6-57F78CBCA0C8}">
      <dsp:nvSpPr>
        <dsp:cNvPr id="0" name=""/>
        <dsp:cNvSpPr/>
      </dsp:nvSpPr>
      <dsp:spPr>
        <a:xfrm>
          <a:off x="5318320" y="2030195"/>
          <a:ext cx="3595802" cy="1131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705" tIns="119705" rIns="119705" bIns="119705" numCol="1" spcCol="1270" anchor="ctr" anchorCtr="0">
          <a:noAutofit/>
        </a:bodyPr>
        <a:lstStyle/>
        <a:p>
          <a:pPr marL="0" lvl="0" indent="0" algn="l" defTabSz="488950">
            <a:lnSpc>
              <a:spcPct val="100000"/>
            </a:lnSpc>
            <a:spcBef>
              <a:spcPct val="0"/>
            </a:spcBef>
            <a:spcAft>
              <a:spcPct val="35000"/>
            </a:spcAft>
            <a:buNone/>
          </a:pPr>
          <a:r>
            <a:rPr lang="en-US" sz="1100" kern="1200"/>
            <a:t>&lt;%@ taglib uri="http://java.sun.com/jsp/jstl/core" prefix="c" %&gt;  </a:t>
          </a:r>
        </a:p>
      </dsp:txBody>
      <dsp:txXfrm>
        <a:off x="5318320" y="2030195"/>
        <a:ext cx="3595802" cy="1131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FD83B0-217B-42DB-8858-DE55F65F8A48}">
      <dsp:nvSpPr>
        <dsp:cNvPr id="0" name=""/>
        <dsp:cNvSpPr/>
      </dsp:nvSpPr>
      <dsp:spPr>
        <a:xfrm>
          <a:off x="0" y="0"/>
          <a:ext cx="7639293" cy="1096182"/>
        </a:xfrm>
        <a:prstGeom prst="roundRect">
          <a:avLst>
            <a:gd name="adj" fmla="val 10000"/>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GenericServlet</a:t>
          </a:r>
          <a:r>
            <a:rPr lang="en-US" sz="2000" kern="1200"/>
            <a:t> class implements </a:t>
          </a:r>
          <a:r>
            <a:rPr lang="en-US" sz="2000" b="1" kern="1200"/>
            <a:t>Servlet</a:t>
          </a:r>
          <a:r>
            <a:rPr lang="en-US" sz="2000" kern="1200"/>
            <a:t>, </a:t>
          </a:r>
          <a:r>
            <a:rPr lang="en-US" sz="2000" b="1" kern="1200"/>
            <a:t>ServletConfig</a:t>
          </a:r>
          <a:r>
            <a:rPr lang="en-US" sz="2000" kern="1200"/>
            <a:t> and </a:t>
          </a:r>
          <a:r>
            <a:rPr lang="en-US" sz="2000" b="1" kern="1200"/>
            <a:t>Serializable</a:t>
          </a:r>
          <a:r>
            <a:rPr lang="en-US" sz="2000" kern="1200"/>
            <a:t> interfaces.</a:t>
          </a:r>
        </a:p>
      </dsp:txBody>
      <dsp:txXfrm>
        <a:off x="32106" y="32106"/>
        <a:ext cx="6456427" cy="1031970"/>
      </dsp:txXfrm>
    </dsp:sp>
    <dsp:sp modelId="{1F32A746-41D0-4346-8CD9-AA1CF16228BC}">
      <dsp:nvSpPr>
        <dsp:cNvPr id="0" name=""/>
        <dsp:cNvSpPr/>
      </dsp:nvSpPr>
      <dsp:spPr>
        <a:xfrm>
          <a:off x="674055" y="1278879"/>
          <a:ext cx="7639293" cy="1096182"/>
        </a:xfrm>
        <a:prstGeom prst="roundRect">
          <a:avLst>
            <a:gd name="adj" fmla="val 10000"/>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It provides the implementation of all the methods of these interfaces except the service method.</a:t>
          </a:r>
        </a:p>
      </dsp:txBody>
      <dsp:txXfrm>
        <a:off x="706161" y="1310985"/>
        <a:ext cx="6188507" cy="1031970"/>
      </dsp:txXfrm>
    </dsp:sp>
    <dsp:sp modelId="{BA68AB21-5F50-43D5-BDCF-115C7D26047C}">
      <dsp:nvSpPr>
        <dsp:cNvPr id="0" name=""/>
        <dsp:cNvSpPr/>
      </dsp:nvSpPr>
      <dsp:spPr>
        <a:xfrm>
          <a:off x="1348110" y="2557758"/>
          <a:ext cx="7639293" cy="1096182"/>
        </a:xfrm>
        <a:prstGeom prst="roundRect">
          <a:avLst>
            <a:gd name="adj" fmla="val 10000"/>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GenericServlet class can handle any type of request so it is protocol-independent.</a:t>
          </a:r>
        </a:p>
      </dsp:txBody>
      <dsp:txXfrm>
        <a:off x="1380216" y="2589864"/>
        <a:ext cx="6188507" cy="1031970"/>
      </dsp:txXfrm>
    </dsp:sp>
    <dsp:sp modelId="{F44C3316-1180-4BBD-9E59-FAACE7DEECBC}">
      <dsp:nvSpPr>
        <dsp:cNvPr id="0" name=""/>
        <dsp:cNvSpPr/>
      </dsp:nvSpPr>
      <dsp:spPr>
        <a:xfrm>
          <a:off x="6926774" y="831271"/>
          <a:ext cx="712518" cy="712518"/>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087091" y="831271"/>
        <a:ext cx="391884" cy="536170"/>
      </dsp:txXfrm>
    </dsp:sp>
    <dsp:sp modelId="{C961A22A-6DF4-48DC-AF5A-C145CBE5062D}">
      <dsp:nvSpPr>
        <dsp:cNvPr id="0" name=""/>
        <dsp:cNvSpPr/>
      </dsp:nvSpPr>
      <dsp:spPr>
        <a:xfrm>
          <a:off x="7600830" y="2102843"/>
          <a:ext cx="712518" cy="712518"/>
        </a:xfrm>
        <a:prstGeom prst="downArrow">
          <a:avLst>
            <a:gd name="adj1" fmla="val 55000"/>
            <a:gd name="adj2" fmla="val 45000"/>
          </a:avLst>
        </a:prstGeom>
        <a:solidFill>
          <a:schemeClr val="accent2">
            <a:tint val="40000"/>
            <a:alpha val="90000"/>
            <a:hueOff val="928656"/>
            <a:satOff val="-41856"/>
            <a:lumOff val="-2954"/>
            <a:alphaOff val="0"/>
          </a:schemeClr>
        </a:solidFill>
        <a:ln w="9525" cap="rnd" cmpd="sng" algn="ctr">
          <a:solidFill>
            <a:schemeClr val="accent2">
              <a:tint val="40000"/>
              <a:alpha val="90000"/>
              <a:hueOff val="928656"/>
              <a:satOff val="-41856"/>
              <a:lumOff val="-295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761147" y="2102843"/>
        <a:ext cx="391884" cy="53617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07F85-03D2-41D2-823D-5E3FDF78AA0A}">
      <dsp:nvSpPr>
        <dsp:cNvPr id="0" name=""/>
        <dsp:cNvSpPr/>
      </dsp:nvSpPr>
      <dsp:spPr>
        <a:xfrm>
          <a:off x="0" y="1380669"/>
          <a:ext cx="6832212" cy="1067040"/>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JSTL function provides a number of standard functions, most of these functions are common string manipulation functions.</a:t>
          </a:r>
        </a:p>
      </dsp:txBody>
      <dsp:txXfrm>
        <a:off x="52089" y="1432758"/>
        <a:ext cx="6728034" cy="962862"/>
      </dsp:txXfrm>
    </dsp:sp>
    <dsp:sp modelId="{B0591C6D-5572-48E6-B0C1-1DAEFD223CDE}">
      <dsp:nvSpPr>
        <dsp:cNvPr id="0" name=""/>
        <dsp:cNvSpPr/>
      </dsp:nvSpPr>
      <dsp:spPr>
        <a:xfrm>
          <a:off x="0" y="2502429"/>
          <a:ext cx="6832212" cy="1067040"/>
        </a:xfrm>
        <a:prstGeom prst="roundRect">
          <a:avLst/>
        </a:prstGeom>
        <a:gradFill rotWithShape="0">
          <a:gsLst>
            <a:gs pos="0">
              <a:schemeClr val="accent5">
                <a:hueOff val="4808133"/>
                <a:satOff val="-9764"/>
                <a:lumOff val="6275"/>
                <a:alphaOff val="0"/>
                <a:tint val="96000"/>
                <a:lumMod val="104000"/>
              </a:schemeClr>
            </a:gs>
            <a:gs pos="100000">
              <a:schemeClr val="accent5">
                <a:hueOff val="4808133"/>
                <a:satOff val="-9764"/>
                <a:lumOff val="6275"/>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The syntax used for including JSTL function library in your JSP is:</a:t>
          </a:r>
        </a:p>
      </dsp:txBody>
      <dsp:txXfrm>
        <a:off x="52089" y="2554518"/>
        <a:ext cx="6728034" cy="962862"/>
      </dsp:txXfrm>
    </dsp:sp>
    <dsp:sp modelId="{20C37819-646F-423D-9DCF-DB0E4E423D44}">
      <dsp:nvSpPr>
        <dsp:cNvPr id="0" name=""/>
        <dsp:cNvSpPr/>
      </dsp:nvSpPr>
      <dsp:spPr>
        <a:xfrm>
          <a:off x="0" y="3569469"/>
          <a:ext cx="6832212"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923"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&lt;%@ taglib uri="http://java.sun.com/jsp/jstl/functions" prefix="fn" %&gt;  </a:t>
          </a:r>
        </a:p>
      </dsp:txBody>
      <dsp:txXfrm>
        <a:off x="0" y="3569469"/>
        <a:ext cx="6832212" cy="314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AB2F9-5692-46C8-89FA-C15BA1408215}">
      <dsp:nvSpPr>
        <dsp:cNvPr id="0" name=""/>
        <dsp:cNvSpPr/>
      </dsp:nvSpPr>
      <dsp:spPr>
        <a:xfrm>
          <a:off x="0" y="11229"/>
          <a:ext cx="6832212" cy="2569319"/>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The HttpServlet class extends the GenericServlet class and implements Serializable interface.</a:t>
          </a:r>
        </a:p>
      </dsp:txBody>
      <dsp:txXfrm>
        <a:off x="125424" y="136653"/>
        <a:ext cx="6581364" cy="2318471"/>
      </dsp:txXfrm>
    </dsp:sp>
    <dsp:sp modelId="{3812716C-B1D8-4F89-9B53-E048B8C785BD}">
      <dsp:nvSpPr>
        <dsp:cNvPr id="0" name=""/>
        <dsp:cNvSpPr/>
      </dsp:nvSpPr>
      <dsp:spPr>
        <a:xfrm>
          <a:off x="0" y="2684229"/>
          <a:ext cx="6832212" cy="2569319"/>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It provides http specific methods such as doGet, doPost, doHead, doTrace etc.</a:t>
          </a:r>
        </a:p>
      </dsp:txBody>
      <dsp:txXfrm>
        <a:off x="125424" y="2809653"/>
        <a:ext cx="6581364" cy="23184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3CC42-8D54-4A48-ACB2-75451B6D36B7}">
      <dsp:nvSpPr>
        <dsp:cNvPr id="0" name=""/>
        <dsp:cNvSpPr/>
      </dsp:nvSpPr>
      <dsp:spPr>
        <a:xfrm>
          <a:off x="0" y="628629"/>
          <a:ext cx="6832212" cy="1291680"/>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RequestDispatcher interface provides the facility of dispatching the request to another resource it may be html, servlet or jsp. </a:t>
          </a:r>
        </a:p>
      </dsp:txBody>
      <dsp:txXfrm>
        <a:off x="63055" y="691684"/>
        <a:ext cx="6706102" cy="1165570"/>
      </dsp:txXfrm>
    </dsp:sp>
    <dsp:sp modelId="{C974C5C4-53A4-4619-B38F-D84B027D6B16}">
      <dsp:nvSpPr>
        <dsp:cNvPr id="0" name=""/>
        <dsp:cNvSpPr/>
      </dsp:nvSpPr>
      <dsp:spPr>
        <a:xfrm>
          <a:off x="0" y="1986549"/>
          <a:ext cx="6832212" cy="1291680"/>
        </a:xfrm>
        <a:prstGeom prst="round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This interface can also be used to include the content of another resource also.</a:t>
          </a:r>
        </a:p>
      </dsp:txBody>
      <dsp:txXfrm>
        <a:off x="63055" y="2049604"/>
        <a:ext cx="6706102" cy="1165570"/>
      </dsp:txXfrm>
    </dsp:sp>
    <dsp:sp modelId="{49419F21-BFD0-43F9-9934-F99865CE7E9A}">
      <dsp:nvSpPr>
        <dsp:cNvPr id="0" name=""/>
        <dsp:cNvSpPr/>
      </dsp:nvSpPr>
      <dsp:spPr>
        <a:xfrm>
          <a:off x="0" y="3344469"/>
          <a:ext cx="6832212" cy="1291680"/>
        </a:xfrm>
        <a:prstGeom prst="round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It is one of the way of servlet collaboration. </a:t>
          </a:r>
        </a:p>
      </dsp:txBody>
      <dsp:txXfrm>
        <a:off x="63055" y="3407524"/>
        <a:ext cx="6706102" cy="11655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F0A015-F8CF-4C36-944C-072A4ECD3610}">
      <dsp:nvSpPr>
        <dsp:cNvPr id="0" name=""/>
        <dsp:cNvSpPr/>
      </dsp:nvSpPr>
      <dsp:spPr>
        <a:xfrm>
          <a:off x="0" y="2185"/>
          <a:ext cx="6832212" cy="110745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95A55-A469-43DC-B23B-EE578D086245}">
      <dsp:nvSpPr>
        <dsp:cNvPr id="0" name=""/>
        <dsp:cNvSpPr/>
      </dsp:nvSpPr>
      <dsp:spPr>
        <a:xfrm>
          <a:off x="335004" y="251362"/>
          <a:ext cx="609099" cy="609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0F0918-7B74-491C-833B-36BEC8166271}">
      <dsp:nvSpPr>
        <dsp:cNvPr id="0" name=""/>
        <dsp:cNvSpPr/>
      </dsp:nvSpPr>
      <dsp:spPr>
        <a:xfrm>
          <a:off x="1279109" y="2185"/>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755650">
            <a:lnSpc>
              <a:spcPct val="90000"/>
            </a:lnSpc>
            <a:spcBef>
              <a:spcPct val="0"/>
            </a:spcBef>
            <a:spcAft>
              <a:spcPct val="35000"/>
            </a:spcAft>
            <a:buNone/>
          </a:pPr>
          <a:r>
            <a:rPr lang="en-US" sz="1700" kern="1200"/>
            <a:t>The </a:t>
          </a:r>
          <a:r>
            <a:rPr lang="en-US" sz="1700" b="1" kern="1200"/>
            <a:t>sendRedirect()</a:t>
          </a:r>
          <a:r>
            <a:rPr lang="en-US" sz="1700" kern="1200"/>
            <a:t> method of </a:t>
          </a:r>
          <a:r>
            <a:rPr lang="en-US" sz="1700" b="1" kern="1200"/>
            <a:t>HttpServletResponse</a:t>
          </a:r>
          <a:r>
            <a:rPr lang="en-US" sz="1700" kern="1200"/>
            <a:t> interface can be used to redirect response to another resource, it may be servlet, jsp or html file.</a:t>
          </a:r>
        </a:p>
      </dsp:txBody>
      <dsp:txXfrm>
        <a:off x="1279109" y="2185"/>
        <a:ext cx="5553102" cy="1107454"/>
      </dsp:txXfrm>
    </dsp:sp>
    <dsp:sp modelId="{839E362B-EE4C-44C3-AB06-0AF966FAA4CE}">
      <dsp:nvSpPr>
        <dsp:cNvPr id="0" name=""/>
        <dsp:cNvSpPr/>
      </dsp:nvSpPr>
      <dsp:spPr>
        <a:xfrm>
          <a:off x="0" y="1386503"/>
          <a:ext cx="6832212" cy="110745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E334A-AC2A-4AB5-AD7F-A4CB95E59EFD}">
      <dsp:nvSpPr>
        <dsp:cNvPr id="0" name=""/>
        <dsp:cNvSpPr/>
      </dsp:nvSpPr>
      <dsp:spPr>
        <a:xfrm>
          <a:off x="335004" y="1635680"/>
          <a:ext cx="609099" cy="609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267F500-8BA2-444F-AB42-26AA8F499CB1}">
      <dsp:nvSpPr>
        <dsp:cNvPr id="0" name=""/>
        <dsp:cNvSpPr/>
      </dsp:nvSpPr>
      <dsp:spPr>
        <a:xfrm>
          <a:off x="1279109" y="1386503"/>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755650">
            <a:lnSpc>
              <a:spcPct val="90000"/>
            </a:lnSpc>
            <a:spcBef>
              <a:spcPct val="0"/>
            </a:spcBef>
            <a:spcAft>
              <a:spcPct val="35000"/>
            </a:spcAft>
            <a:buNone/>
          </a:pPr>
          <a:r>
            <a:rPr lang="en-US" sz="1700" kern="1200"/>
            <a:t>It accepts </a:t>
          </a:r>
          <a:r>
            <a:rPr lang="en-US" sz="1700" b="1" kern="1200"/>
            <a:t>relative as well as absolute URL.</a:t>
          </a:r>
          <a:endParaRPr lang="en-US" sz="1700" kern="1200"/>
        </a:p>
      </dsp:txBody>
      <dsp:txXfrm>
        <a:off x="1279109" y="1386503"/>
        <a:ext cx="5553102" cy="1107454"/>
      </dsp:txXfrm>
    </dsp:sp>
    <dsp:sp modelId="{461B7DF6-763B-4D94-81EE-8B6075508808}">
      <dsp:nvSpPr>
        <dsp:cNvPr id="0" name=""/>
        <dsp:cNvSpPr/>
      </dsp:nvSpPr>
      <dsp:spPr>
        <a:xfrm>
          <a:off x="0" y="2770821"/>
          <a:ext cx="6832212" cy="110745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D8563C-3ED1-40D5-BAB9-CEE000EC13C9}">
      <dsp:nvSpPr>
        <dsp:cNvPr id="0" name=""/>
        <dsp:cNvSpPr/>
      </dsp:nvSpPr>
      <dsp:spPr>
        <a:xfrm>
          <a:off x="335004" y="3019998"/>
          <a:ext cx="609099" cy="609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4E9780-7C88-4146-81B0-55B7EC45915A}">
      <dsp:nvSpPr>
        <dsp:cNvPr id="0" name=""/>
        <dsp:cNvSpPr/>
      </dsp:nvSpPr>
      <dsp:spPr>
        <a:xfrm>
          <a:off x="1279109" y="2770821"/>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755650">
            <a:lnSpc>
              <a:spcPct val="90000"/>
            </a:lnSpc>
            <a:spcBef>
              <a:spcPct val="0"/>
            </a:spcBef>
            <a:spcAft>
              <a:spcPct val="35000"/>
            </a:spcAft>
            <a:buNone/>
          </a:pPr>
          <a:r>
            <a:rPr lang="en-US" sz="1700" kern="1200"/>
            <a:t>It works at client side because it uses the url bar of the browser to make another request.</a:t>
          </a:r>
        </a:p>
      </dsp:txBody>
      <dsp:txXfrm>
        <a:off x="1279109" y="2770821"/>
        <a:ext cx="5553102" cy="1107454"/>
      </dsp:txXfrm>
    </dsp:sp>
    <dsp:sp modelId="{ADB8E741-C786-4E3A-BA44-07E5EFBA8A38}">
      <dsp:nvSpPr>
        <dsp:cNvPr id="0" name=""/>
        <dsp:cNvSpPr/>
      </dsp:nvSpPr>
      <dsp:spPr>
        <a:xfrm>
          <a:off x="0" y="4155139"/>
          <a:ext cx="6832212" cy="110745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4C879-C006-40FE-97E8-47CD2685EB73}">
      <dsp:nvSpPr>
        <dsp:cNvPr id="0" name=""/>
        <dsp:cNvSpPr/>
      </dsp:nvSpPr>
      <dsp:spPr>
        <a:xfrm>
          <a:off x="335004" y="4404316"/>
          <a:ext cx="609099" cy="609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63620E-C2B0-42A8-954B-42D6F5A5FF03}">
      <dsp:nvSpPr>
        <dsp:cNvPr id="0" name=""/>
        <dsp:cNvSpPr/>
      </dsp:nvSpPr>
      <dsp:spPr>
        <a:xfrm>
          <a:off x="1279109" y="4155139"/>
          <a:ext cx="5553102" cy="1107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206" tIns="117206" rIns="117206" bIns="117206" numCol="1" spcCol="1270" anchor="ctr" anchorCtr="0">
          <a:noAutofit/>
        </a:bodyPr>
        <a:lstStyle/>
        <a:p>
          <a:pPr marL="0" lvl="0" indent="0" algn="l" defTabSz="755650">
            <a:lnSpc>
              <a:spcPct val="90000"/>
            </a:lnSpc>
            <a:spcBef>
              <a:spcPct val="0"/>
            </a:spcBef>
            <a:spcAft>
              <a:spcPct val="35000"/>
            </a:spcAft>
            <a:buNone/>
          </a:pPr>
          <a:r>
            <a:rPr lang="en-US" sz="1700" kern="1200"/>
            <a:t>So, it can work inside and outside the server. </a:t>
          </a:r>
        </a:p>
      </dsp:txBody>
      <dsp:txXfrm>
        <a:off x="1279109" y="4155139"/>
        <a:ext cx="5553102" cy="11074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6ED16-323A-4D96-BB97-EAEEF225609E}">
      <dsp:nvSpPr>
        <dsp:cNvPr id="0" name=""/>
        <dsp:cNvSpPr/>
      </dsp:nvSpPr>
      <dsp:spPr>
        <a:xfrm>
          <a:off x="0" y="411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50806-F010-43B4-9968-B910CFCABFC7}">
      <dsp:nvSpPr>
        <dsp:cNvPr id="0" name=""/>
        <dsp:cNvSpPr/>
      </dsp:nvSpPr>
      <dsp:spPr>
        <a:xfrm>
          <a:off x="265017" y="201233"/>
          <a:ext cx="481850" cy="4818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78D77D-45A0-4D04-ADFD-8B8E5E52A13B}">
      <dsp:nvSpPr>
        <dsp:cNvPr id="0" name=""/>
        <dsp:cNvSpPr/>
      </dsp:nvSpPr>
      <dsp:spPr>
        <a:xfrm>
          <a:off x="1011886" y="411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An object of ServletContext is created by the web container at time of deploying the project.</a:t>
          </a:r>
        </a:p>
      </dsp:txBody>
      <dsp:txXfrm>
        <a:off x="1011886" y="4113"/>
        <a:ext cx="5820325" cy="876092"/>
      </dsp:txXfrm>
    </dsp:sp>
    <dsp:sp modelId="{DA9F09A3-81DE-43E5-AFC4-602B7774FF93}">
      <dsp:nvSpPr>
        <dsp:cNvPr id="0" name=""/>
        <dsp:cNvSpPr/>
      </dsp:nvSpPr>
      <dsp:spPr>
        <a:xfrm>
          <a:off x="0" y="109922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77C348-980E-4850-949C-05F7B7D9B516}">
      <dsp:nvSpPr>
        <dsp:cNvPr id="0" name=""/>
        <dsp:cNvSpPr/>
      </dsp:nvSpPr>
      <dsp:spPr>
        <a:xfrm>
          <a:off x="265017" y="1296349"/>
          <a:ext cx="481850" cy="4818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31EC40-9D1B-42CD-9338-A803E35194E7}">
      <dsp:nvSpPr>
        <dsp:cNvPr id="0" name=""/>
        <dsp:cNvSpPr/>
      </dsp:nvSpPr>
      <dsp:spPr>
        <a:xfrm>
          <a:off x="1011886" y="109922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This object can be used to get configuration information from web.xml file. </a:t>
          </a:r>
        </a:p>
      </dsp:txBody>
      <dsp:txXfrm>
        <a:off x="1011886" y="1099228"/>
        <a:ext cx="5820325" cy="876092"/>
      </dsp:txXfrm>
    </dsp:sp>
    <dsp:sp modelId="{F23C570E-EFED-49FE-8110-D23C5CEFCB27}">
      <dsp:nvSpPr>
        <dsp:cNvPr id="0" name=""/>
        <dsp:cNvSpPr/>
      </dsp:nvSpPr>
      <dsp:spPr>
        <a:xfrm>
          <a:off x="0" y="219434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21CE34-DC6A-4BE9-B6DE-829A61DCB444}">
      <dsp:nvSpPr>
        <dsp:cNvPr id="0" name=""/>
        <dsp:cNvSpPr/>
      </dsp:nvSpPr>
      <dsp:spPr>
        <a:xfrm>
          <a:off x="265017" y="2391464"/>
          <a:ext cx="481850" cy="4818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3CED69-A89A-4875-9655-3C9B71E85701}">
      <dsp:nvSpPr>
        <dsp:cNvPr id="0" name=""/>
        <dsp:cNvSpPr/>
      </dsp:nvSpPr>
      <dsp:spPr>
        <a:xfrm>
          <a:off x="1011886" y="2194343"/>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There is only one ServletContext object per web application. </a:t>
          </a:r>
        </a:p>
      </dsp:txBody>
      <dsp:txXfrm>
        <a:off x="1011886" y="2194343"/>
        <a:ext cx="5820325" cy="876092"/>
      </dsp:txXfrm>
    </dsp:sp>
    <dsp:sp modelId="{F63F94F1-9594-4690-8F5E-A46B05BEA9BD}">
      <dsp:nvSpPr>
        <dsp:cNvPr id="0" name=""/>
        <dsp:cNvSpPr/>
      </dsp:nvSpPr>
      <dsp:spPr>
        <a:xfrm>
          <a:off x="0" y="3289458"/>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3AC0C2-9E41-41B4-934C-647A4DE58F3D}">
      <dsp:nvSpPr>
        <dsp:cNvPr id="0" name=""/>
        <dsp:cNvSpPr/>
      </dsp:nvSpPr>
      <dsp:spPr>
        <a:xfrm>
          <a:off x="265017" y="3486579"/>
          <a:ext cx="481850" cy="4818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3F362D-E6BB-46E9-B27F-D732E9355B9F}">
      <dsp:nvSpPr>
        <dsp:cNvPr id="0" name=""/>
        <dsp:cNvSpPr/>
      </dsp:nvSpPr>
      <dsp:spPr>
        <a:xfrm>
          <a:off x="1011886" y="3289458"/>
          <a:ext cx="582032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kern="1200"/>
            <a:t>If any information is shared to many servlet, it is better to provide it from the web.xml file using the </a:t>
          </a:r>
          <a:r>
            <a:rPr lang="en-US" sz="1600" b="1" kern="1200"/>
            <a:t>&lt;context-param&gt;</a:t>
          </a:r>
          <a:r>
            <a:rPr lang="en-US" sz="1600" kern="1200"/>
            <a:t> element. </a:t>
          </a:r>
        </a:p>
      </dsp:txBody>
      <dsp:txXfrm>
        <a:off x="1011886" y="3289458"/>
        <a:ext cx="5820325" cy="876092"/>
      </dsp:txXfrm>
    </dsp:sp>
    <dsp:sp modelId="{10D23863-1BE4-484C-9D88-D7E7A1BAF2A5}">
      <dsp:nvSpPr>
        <dsp:cNvPr id="0" name=""/>
        <dsp:cNvSpPr/>
      </dsp:nvSpPr>
      <dsp:spPr>
        <a:xfrm>
          <a:off x="0" y="4384573"/>
          <a:ext cx="6832212" cy="87609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C47A43-78EC-46D3-BBC7-54F904AABA6F}">
      <dsp:nvSpPr>
        <dsp:cNvPr id="0" name=""/>
        <dsp:cNvSpPr/>
      </dsp:nvSpPr>
      <dsp:spPr>
        <a:xfrm>
          <a:off x="265017" y="4581694"/>
          <a:ext cx="481850" cy="4818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1A11346-6098-4AEF-A358-1B5FB160A4B1}">
      <dsp:nvSpPr>
        <dsp:cNvPr id="0" name=""/>
        <dsp:cNvSpPr/>
      </dsp:nvSpPr>
      <dsp:spPr>
        <a:xfrm>
          <a:off x="1011886" y="4384573"/>
          <a:ext cx="3074495"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711200">
            <a:lnSpc>
              <a:spcPct val="90000"/>
            </a:lnSpc>
            <a:spcBef>
              <a:spcPct val="0"/>
            </a:spcBef>
            <a:spcAft>
              <a:spcPct val="35000"/>
            </a:spcAft>
            <a:buNone/>
          </a:pPr>
          <a:r>
            <a:rPr lang="en-US" sz="1600" b="1" kern="1200"/>
            <a:t>Advantage:</a:t>
          </a:r>
          <a:endParaRPr lang="en-US" sz="1600" kern="1200"/>
        </a:p>
      </dsp:txBody>
      <dsp:txXfrm>
        <a:off x="1011886" y="4384573"/>
        <a:ext cx="3074495" cy="876092"/>
      </dsp:txXfrm>
    </dsp:sp>
    <dsp:sp modelId="{F981664D-B960-408E-A8DD-9F97C9971297}">
      <dsp:nvSpPr>
        <dsp:cNvPr id="0" name=""/>
        <dsp:cNvSpPr/>
      </dsp:nvSpPr>
      <dsp:spPr>
        <a:xfrm>
          <a:off x="4086381" y="4384573"/>
          <a:ext cx="2745830" cy="876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720" tIns="92720" rIns="92720" bIns="92720" numCol="1" spcCol="1270" anchor="ctr" anchorCtr="0">
          <a:noAutofit/>
        </a:bodyPr>
        <a:lstStyle/>
        <a:p>
          <a:pPr marL="0" lvl="0" indent="0" algn="l" defTabSz="533400">
            <a:lnSpc>
              <a:spcPct val="90000"/>
            </a:lnSpc>
            <a:spcBef>
              <a:spcPct val="0"/>
            </a:spcBef>
            <a:spcAft>
              <a:spcPct val="35000"/>
            </a:spcAft>
            <a:buNone/>
          </a:pPr>
          <a:r>
            <a:rPr lang="en-US" sz="1200" b="1" kern="1200"/>
            <a:t>Ease to Maintain</a:t>
          </a:r>
          <a:endParaRPr lang="en-US" sz="1200" kern="1200"/>
        </a:p>
      </dsp:txBody>
      <dsp:txXfrm>
        <a:off x="4086381" y="4384573"/>
        <a:ext cx="2745830" cy="8760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89366-DA8A-4AD8-A317-A95067611B79}">
      <dsp:nvSpPr>
        <dsp:cNvPr id="0" name=""/>
        <dsp:cNvSpPr/>
      </dsp:nvSpPr>
      <dsp:spPr>
        <a:xfrm>
          <a:off x="3105854" y="1965348"/>
          <a:ext cx="620503" cy="1334082"/>
        </a:xfrm>
        <a:custGeom>
          <a:avLst/>
          <a:gdLst/>
          <a:ahLst/>
          <a:cxnLst/>
          <a:rect l="0" t="0" r="0" b="0"/>
          <a:pathLst>
            <a:path>
              <a:moveTo>
                <a:pt x="0" y="0"/>
              </a:moveTo>
              <a:lnTo>
                <a:pt x="310251" y="0"/>
              </a:lnTo>
              <a:lnTo>
                <a:pt x="310251" y="1334082"/>
              </a:lnTo>
              <a:lnTo>
                <a:pt x="620503" y="1334082"/>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100249A-DB95-41CA-9031-E135F7682838}">
      <dsp:nvSpPr>
        <dsp:cNvPr id="0" name=""/>
        <dsp:cNvSpPr/>
      </dsp:nvSpPr>
      <dsp:spPr>
        <a:xfrm>
          <a:off x="3105854" y="1919628"/>
          <a:ext cx="620503" cy="91440"/>
        </a:xfrm>
        <a:custGeom>
          <a:avLst/>
          <a:gdLst/>
          <a:ahLst/>
          <a:cxnLst/>
          <a:rect l="0" t="0" r="0" b="0"/>
          <a:pathLst>
            <a:path>
              <a:moveTo>
                <a:pt x="0" y="45720"/>
              </a:moveTo>
              <a:lnTo>
                <a:pt x="620503" y="45720"/>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15776BC-9FED-4DC0-A1CB-CB1F0AC731B3}">
      <dsp:nvSpPr>
        <dsp:cNvPr id="0" name=""/>
        <dsp:cNvSpPr/>
      </dsp:nvSpPr>
      <dsp:spPr>
        <a:xfrm>
          <a:off x="3105854" y="631265"/>
          <a:ext cx="620503" cy="1334082"/>
        </a:xfrm>
        <a:custGeom>
          <a:avLst/>
          <a:gdLst/>
          <a:ahLst/>
          <a:cxnLst/>
          <a:rect l="0" t="0" r="0" b="0"/>
          <a:pathLst>
            <a:path>
              <a:moveTo>
                <a:pt x="0" y="1334082"/>
              </a:moveTo>
              <a:lnTo>
                <a:pt x="310251" y="1334082"/>
              </a:lnTo>
              <a:lnTo>
                <a:pt x="310251" y="0"/>
              </a:lnTo>
              <a:lnTo>
                <a:pt x="620503" y="0"/>
              </a:lnTo>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F5EAD3-1793-44EC-AF02-F1D978D6BD40}">
      <dsp:nvSpPr>
        <dsp:cNvPr id="0" name=""/>
        <dsp:cNvSpPr/>
      </dsp:nvSpPr>
      <dsp:spPr>
        <a:xfrm>
          <a:off x="3336" y="1492214"/>
          <a:ext cx="3102518" cy="94626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An </a:t>
          </a:r>
          <a:r>
            <a:rPr lang="en-US" sz="1600" b="1" kern="1200"/>
            <a:t>attribute in servlet</a:t>
          </a:r>
          <a:r>
            <a:rPr lang="en-US" sz="1600" kern="1200"/>
            <a:t> is an object that can be set, get or removed from one of the following scopes:</a:t>
          </a:r>
        </a:p>
      </dsp:txBody>
      <dsp:txXfrm>
        <a:off x="3336" y="1492214"/>
        <a:ext cx="3102518" cy="946268"/>
      </dsp:txXfrm>
    </dsp:sp>
    <dsp:sp modelId="{705408AD-ABBB-491D-B6B8-FB4064F2756C}">
      <dsp:nvSpPr>
        <dsp:cNvPr id="0" name=""/>
        <dsp:cNvSpPr/>
      </dsp:nvSpPr>
      <dsp:spPr>
        <a:xfrm>
          <a:off x="3726357" y="158131"/>
          <a:ext cx="3102518" cy="946268"/>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request scope</a:t>
          </a:r>
        </a:p>
      </dsp:txBody>
      <dsp:txXfrm>
        <a:off x="3726357" y="158131"/>
        <a:ext cx="3102518" cy="946268"/>
      </dsp:txXfrm>
    </dsp:sp>
    <dsp:sp modelId="{AEF71140-0CB4-4B80-8BAF-D2102EC676AC}">
      <dsp:nvSpPr>
        <dsp:cNvPr id="0" name=""/>
        <dsp:cNvSpPr/>
      </dsp:nvSpPr>
      <dsp:spPr>
        <a:xfrm>
          <a:off x="3726357" y="1492214"/>
          <a:ext cx="3102518" cy="946268"/>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session scope</a:t>
          </a:r>
        </a:p>
      </dsp:txBody>
      <dsp:txXfrm>
        <a:off x="3726357" y="1492214"/>
        <a:ext cx="3102518" cy="946268"/>
      </dsp:txXfrm>
    </dsp:sp>
    <dsp:sp modelId="{66E652CD-CEBF-433B-AB9A-2E704D28CB29}">
      <dsp:nvSpPr>
        <dsp:cNvPr id="0" name=""/>
        <dsp:cNvSpPr/>
      </dsp:nvSpPr>
      <dsp:spPr>
        <a:xfrm>
          <a:off x="3726357" y="2826296"/>
          <a:ext cx="3102518" cy="946268"/>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application scope</a:t>
          </a:r>
        </a:p>
      </dsp:txBody>
      <dsp:txXfrm>
        <a:off x="3726357" y="2826296"/>
        <a:ext cx="3102518" cy="946268"/>
      </dsp:txXfrm>
    </dsp:sp>
    <dsp:sp modelId="{29472DD5-EA31-4112-87DF-93499F8C5CE7}">
      <dsp:nvSpPr>
        <dsp:cNvPr id="0" name=""/>
        <dsp:cNvSpPr/>
      </dsp:nvSpPr>
      <dsp:spPr>
        <a:xfrm>
          <a:off x="3336" y="2826296"/>
          <a:ext cx="3102518" cy="94626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The servlet programmer can pass information from one servlet to another using attributes.</a:t>
          </a:r>
        </a:p>
      </dsp:txBody>
      <dsp:txXfrm>
        <a:off x="3336" y="2826296"/>
        <a:ext cx="3102518" cy="946268"/>
      </dsp:txXfrm>
    </dsp:sp>
    <dsp:sp modelId="{7287157B-3B42-4C4D-918F-3BD1C4A9A4E5}">
      <dsp:nvSpPr>
        <dsp:cNvPr id="0" name=""/>
        <dsp:cNvSpPr/>
      </dsp:nvSpPr>
      <dsp:spPr>
        <a:xfrm>
          <a:off x="3336" y="4160379"/>
          <a:ext cx="3102518" cy="946268"/>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It is just like passing object from one class to another so that we can reuse the same object again and again. </a:t>
          </a:r>
        </a:p>
      </dsp:txBody>
      <dsp:txXfrm>
        <a:off x="3336" y="4160379"/>
        <a:ext cx="3102518" cy="9462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A3331-EF0B-42AC-A8CE-BA926A69073C}">
      <dsp:nvSpPr>
        <dsp:cNvPr id="0" name=""/>
        <dsp:cNvSpPr/>
      </dsp:nvSpPr>
      <dsp:spPr>
        <a:xfrm>
          <a:off x="3181332" y="3389535"/>
          <a:ext cx="469547" cy="1514291"/>
        </a:xfrm>
        <a:custGeom>
          <a:avLst/>
          <a:gdLst/>
          <a:ahLst/>
          <a:cxnLst/>
          <a:rect l="0" t="0" r="0" b="0"/>
          <a:pathLst>
            <a:path>
              <a:moveTo>
                <a:pt x="0" y="0"/>
              </a:moveTo>
              <a:lnTo>
                <a:pt x="234773" y="0"/>
              </a:lnTo>
              <a:lnTo>
                <a:pt x="234773" y="1514291"/>
              </a:lnTo>
              <a:lnTo>
                <a:pt x="469547" y="1514291"/>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355D542-A8C1-4F88-9497-EA4774210E5A}">
      <dsp:nvSpPr>
        <dsp:cNvPr id="0" name=""/>
        <dsp:cNvSpPr/>
      </dsp:nvSpPr>
      <dsp:spPr>
        <a:xfrm>
          <a:off x="3181332" y="3389535"/>
          <a:ext cx="469547" cy="504763"/>
        </a:xfrm>
        <a:custGeom>
          <a:avLst/>
          <a:gdLst/>
          <a:ahLst/>
          <a:cxnLst/>
          <a:rect l="0" t="0" r="0" b="0"/>
          <a:pathLst>
            <a:path>
              <a:moveTo>
                <a:pt x="0" y="0"/>
              </a:moveTo>
              <a:lnTo>
                <a:pt x="234773" y="0"/>
              </a:lnTo>
              <a:lnTo>
                <a:pt x="234773" y="504763"/>
              </a:lnTo>
              <a:lnTo>
                <a:pt x="469547" y="504763"/>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1157798-DE70-4275-8F62-B01CEBF48754}">
      <dsp:nvSpPr>
        <dsp:cNvPr id="0" name=""/>
        <dsp:cNvSpPr/>
      </dsp:nvSpPr>
      <dsp:spPr>
        <a:xfrm>
          <a:off x="3181332" y="2884771"/>
          <a:ext cx="469547" cy="504763"/>
        </a:xfrm>
        <a:custGeom>
          <a:avLst/>
          <a:gdLst/>
          <a:ahLst/>
          <a:cxnLst/>
          <a:rect l="0" t="0" r="0" b="0"/>
          <a:pathLst>
            <a:path>
              <a:moveTo>
                <a:pt x="0" y="504763"/>
              </a:moveTo>
              <a:lnTo>
                <a:pt x="234773" y="504763"/>
              </a:lnTo>
              <a:lnTo>
                <a:pt x="234773" y="0"/>
              </a:lnTo>
              <a:lnTo>
                <a:pt x="469547"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26E9FD-B4E2-41DC-A871-1AC792E32B7A}">
      <dsp:nvSpPr>
        <dsp:cNvPr id="0" name=""/>
        <dsp:cNvSpPr/>
      </dsp:nvSpPr>
      <dsp:spPr>
        <a:xfrm>
          <a:off x="3181332" y="1875243"/>
          <a:ext cx="469547" cy="1514291"/>
        </a:xfrm>
        <a:custGeom>
          <a:avLst/>
          <a:gdLst/>
          <a:ahLst/>
          <a:cxnLst/>
          <a:rect l="0" t="0" r="0" b="0"/>
          <a:pathLst>
            <a:path>
              <a:moveTo>
                <a:pt x="0" y="1514291"/>
              </a:moveTo>
              <a:lnTo>
                <a:pt x="234773" y="1514291"/>
              </a:lnTo>
              <a:lnTo>
                <a:pt x="234773" y="0"/>
              </a:lnTo>
              <a:lnTo>
                <a:pt x="469547" y="0"/>
              </a:lnTo>
            </a:path>
          </a:pathLst>
        </a:custGeom>
        <a:noFill/>
        <a:ln w="9525" cap="rnd" cmpd="sng" algn="ctr">
          <a:solidFill>
            <a:schemeClr val="accent6">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243C41-3C3D-48C6-83F6-02666545B802}">
      <dsp:nvSpPr>
        <dsp:cNvPr id="0" name=""/>
        <dsp:cNvSpPr/>
      </dsp:nvSpPr>
      <dsp:spPr>
        <a:xfrm>
          <a:off x="833593" y="2921"/>
          <a:ext cx="2347738" cy="71606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Why use Session Tracking?</a:t>
          </a:r>
          <a:endParaRPr lang="en-US" sz="1600" kern="1200"/>
        </a:p>
      </dsp:txBody>
      <dsp:txXfrm>
        <a:off x="833593" y="2921"/>
        <a:ext cx="2347738" cy="716060"/>
      </dsp:txXfrm>
    </dsp:sp>
    <dsp:sp modelId="{B2878EB3-FB4C-4289-9965-B985279534A7}">
      <dsp:nvSpPr>
        <dsp:cNvPr id="0" name=""/>
        <dsp:cNvSpPr/>
      </dsp:nvSpPr>
      <dsp:spPr>
        <a:xfrm>
          <a:off x="833593" y="1012449"/>
          <a:ext cx="2347738" cy="71606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To recognize the user</a:t>
          </a:r>
          <a:r>
            <a:rPr lang="en-US" sz="1600" kern="1200"/>
            <a:t> It is used to recognize the particular user.</a:t>
          </a:r>
        </a:p>
      </dsp:txBody>
      <dsp:txXfrm>
        <a:off x="833593" y="1012449"/>
        <a:ext cx="2347738" cy="716060"/>
      </dsp:txXfrm>
    </dsp:sp>
    <dsp:sp modelId="{328F6134-0BA3-44C8-B981-C0C1B7A8B17E}">
      <dsp:nvSpPr>
        <dsp:cNvPr id="0" name=""/>
        <dsp:cNvSpPr/>
      </dsp:nvSpPr>
      <dsp:spPr>
        <a:xfrm>
          <a:off x="833593" y="2021977"/>
          <a:ext cx="2347738" cy="71606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Session Tracking Techniques</a:t>
          </a:r>
          <a:endParaRPr lang="en-US" sz="1600" kern="1200"/>
        </a:p>
      </dsp:txBody>
      <dsp:txXfrm>
        <a:off x="833593" y="2021977"/>
        <a:ext cx="2347738" cy="716060"/>
      </dsp:txXfrm>
    </dsp:sp>
    <dsp:sp modelId="{757553D1-7AA8-499E-821E-C258AFC62319}">
      <dsp:nvSpPr>
        <dsp:cNvPr id="0" name=""/>
        <dsp:cNvSpPr/>
      </dsp:nvSpPr>
      <dsp:spPr>
        <a:xfrm>
          <a:off x="833593" y="3031505"/>
          <a:ext cx="2347738" cy="716060"/>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There are four techniques used in Session tracking:</a:t>
          </a:r>
        </a:p>
      </dsp:txBody>
      <dsp:txXfrm>
        <a:off x="833593" y="3031505"/>
        <a:ext cx="2347738" cy="716060"/>
      </dsp:txXfrm>
    </dsp:sp>
    <dsp:sp modelId="{70D9DAFB-3C7E-400D-BF19-E9BF39EBE85F}">
      <dsp:nvSpPr>
        <dsp:cNvPr id="0" name=""/>
        <dsp:cNvSpPr/>
      </dsp:nvSpPr>
      <dsp:spPr>
        <a:xfrm>
          <a:off x="3650879" y="1517213"/>
          <a:ext cx="2347738" cy="71606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Cookies</a:t>
          </a:r>
          <a:endParaRPr lang="en-US" sz="1600" kern="1200"/>
        </a:p>
      </dsp:txBody>
      <dsp:txXfrm>
        <a:off x="3650879" y="1517213"/>
        <a:ext cx="2347738" cy="716060"/>
      </dsp:txXfrm>
    </dsp:sp>
    <dsp:sp modelId="{CFDEEF6D-2BBE-451E-934A-155482371767}">
      <dsp:nvSpPr>
        <dsp:cNvPr id="0" name=""/>
        <dsp:cNvSpPr/>
      </dsp:nvSpPr>
      <dsp:spPr>
        <a:xfrm>
          <a:off x="3650879" y="2526741"/>
          <a:ext cx="2347738" cy="71606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Hidden Form Field</a:t>
          </a:r>
          <a:endParaRPr lang="en-US" sz="1600" kern="1200"/>
        </a:p>
      </dsp:txBody>
      <dsp:txXfrm>
        <a:off x="3650879" y="2526741"/>
        <a:ext cx="2347738" cy="716060"/>
      </dsp:txXfrm>
    </dsp:sp>
    <dsp:sp modelId="{1470A468-613E-44A2-81E3-FAFAB8143E11}">
      <dsp:nvSpPr>
        <dsp:cNvPr id="0" name=""/>
        <dsp:cNvSpPr/>
      </dsp:nvSpPr>
      <dsp:spPr>
        <a:xfrm>
          <a:off x="3650879" y="3536268"/>
          <a:ext cx="2347738" cy="71606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URL Rewriting</a:t>
          </a:r>
          <a:endParaRPr lang="en-US" sz="1600" kern="1200"/>
        </a:p>
      </dsp:txBody>
      <dsp:txXfrm>
        <a:off x="3650879" y="3536268"/>
        <a:ext cx="2347738" cy="716060"/>
      </dsp:txXfrm>
    </dsp:sp>
    <dsp:sp modelId="{1A00A1A4-2960-41E5-A21B-E21FEE29D89F}">
      <dsp:nvSpPr>
        <dsp:cNvPr id="0" name=""/>
        <dsp:cNvSpPr/>
      </dsp:nvSpPr>
      <dsp:spPr>
        <a:xfrm>
          <a:off x="3650879" y="4545796"/>
          <a:ext cx="2347738" cy="716060"/>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a:t>HttpSession</a:t>
          </a:r>
          <a:endParaRPr lang="en-US" sz="1600" kern="1200"/>
        </a:p>
      </dsp:txBody>
      <dsp:txXfrm>
        <a:off x="3650879" y="4545796"/>
        <a:ext cx="2347738" cy="71606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583B68-D38A-1A39-65EB-B7AD81115CA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D00B73C2-133F-68E5-9E81-09BF1FAF8A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F5ADD8-4A26-4394-AA8B-F3ABB5C2DE99}" type="datetimeFigureOut">
              <a:rPr lang="en-IN" smtClean="0"/>
              <a:t>19-07-2022</a:t>
            </a:fld>
            <a:endParaRPr lang="en-IN"/>
          </a:p>
        </p:txBody>
      </p:sp>
      <p:sp>
        <p:nvSpPr>
          <p:cNvPr id="4" name="Footer Placeholder 3">
            <a:extLst>
              <a:ext uri="{FF2B5EF4-FFF2-40B4-BE49-F238E27FC236}">
                <a16:creationId xmlns:a16="http://schemas.microsoft.com/office/drawing/2014/main" id="{3D3700E4-F9F0-D2AE-A033-F11F3C5596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46A25C9-8D5B-EF9B-7FDB-D750289E18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3E804B-7A1F-4BE2-9550-0C1ACCE3F5BA}" type="slidenum">
              <a:rPr lang="en-IN" smtClean="0"/>
              <a:t>‹#›</a:t>
            </a:fld>
            <a:endParaRPr lang="en-IN"/>
          </a:p>
        </p:txBody>
      </p:sp>
    </p:spTree>
    <p:extLst>
      <p:ext uri="{BB962C8B-B14F-4D97-AF65-F5344CB8AC3E}">
        <p14:creationId xmlns:p14="http://schemas.microsoft.com/office/powerpoint/2010/main" val="18254439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C1F973-C68C-4FF5-B6B2-DEEBCDB58612}" type="datetimeFigureOut">
              <a:rPr lang="en-IN" smtClean="0"/>
              <a:t>19-07-2022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8FA4E-2283-4EDC-9563-AB588A4FE17A}" type="slidenum">
              <a:rPr lang="en-IN" smtClean="0"/>
              <a:t>‹#›</a:t>
            </a:fld>
            <a:endParaRPr lang="en-IN"/>
          </a:p>
        </p:txBody>
      </p:sp>
    </p:spTree>
    <p:extLst>
      <p:ext uri="{BB962C8B-B14F-4D97-AF65-F5344CB8AC3E}">
        <p14:creationId xmlns:p14="http://schemas.microsoft.com/office/powerpoint/2010/main" val="39723401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9BCD34-4550-4BD8-864A-DE1E1A9ECB57}" type="slidenum">
              <a:rPr lang="en-US" smtClean="0"/>
              <a:t>102</a:t>
            </a:fld>
            <a:endParaRPr lang="en-US"/>
          </a:p>
        </p:txBody>
      </p:sp>
    </p:spTree>
    <p:extLst>
      <p:ext uri="{BB962C8B-B14F-4D97-AF65-F5344CB8AC3E}">
        <p14:creationId xmlns:p14="http://schemas.microsoft.com/office/powerpoint/2010/main" val="3353252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B717CF-808B-4321-B21E-CD899F19D571}" type="datetime1">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647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A3F721-B4F6-44F0-8980-1477559F4D1F}" type="datetime1">
              <a:rPr lang="en-US" smtClean="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313737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0BCFC7-8D0E-4280-B9A3-09A35F38B092}" type="datetime1">
              <a:rPr lang="en-US" smtClean="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C38C08-47C7-4847-B0BE-B9D8DEEB3D1B}"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105286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026F37F-C1EC-422C-BB4F-E6090631C037}" type="datetime1">
              <a:rPr lang="en-US" smtClean="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4133755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C10DE88-36EF-4D55-BE01-1D3F4FCE2AB3}" type="datetime1">
              <a:rPr lang="en-US" smtClean="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38C08-47C7-4847-B0BE-B9D8DEEB3D1B}"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26097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B1712F8-C4F0-49DA-BAFD-7AF935C142CE}" type="datetime1">
              <a:rPr lang="en-US" smtClean="0"/>
              <a:t>7/19/2022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4268919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3F2CB1-9EF3-4CC3-854E-0040334D2FC3}" type="datetime1">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609326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A5FD50-8524-4DA5-B556-813AE3433E91}" type="datetime1">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698061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55855C-3699-41F4-97BA-CB6AB6EF0501}" type="datetime1">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65087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CA246F-90EA-443F-B644-EF88B5BA86C9}" type="datetime1">
              <a:rPr lang="en-US" smtClean="0"/>
              <a:t>7/19/2022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855597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F5BA1B-B6A9-4AAA-A492-3E6135A1AEA4}" type="datetime1">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7028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6C6ED3-673C-4169-960A-1C87AB90B6AB}" type="datetime1">
              <a:rPr lang="en-US" smtClean="0"/>
              <a:t>7/19/2022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463090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C065B7-6AB3-4B09-ACA9-0A2043A0A388}" type="datetime1">
              <a:rPr lang="en-US" smtClean="0"/>
              <a:t>7/19/2022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957371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88C44-BE1E-4E39-A3B3-A95B2621EDFF}" type="datetime1">
              <a:rPr lang="en-US" smtClean="0"/>
              <a:t>7/19/2022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28183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DA4A21-BF7B-4EBB-916C-C359A90C18E8}" type="datetime1">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816652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98FC748-64DD-48CD-AAC8-4EC3768CDBBF}" type="datetime1">
              <a:rPr lang="en-US" smtClean="0"/>
              <a:t>7/19/2022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99627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DD0983B-7B4D-4BDB-AD65-6554384A13DF}" type="datetime1">
              <a:rPr lang="en-US" smtClean="0"/>
              <a:t>7/19/2022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374851375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hf sldNum="0"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2.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2.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2.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2.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2.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2.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2.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2.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2.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8.xml"/><Relationship Id="rId7" Type="http://schemas.openxmlformats.org/officeDocument/2006/relationships/image" Target="../media/image2.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diagramLayout" Target="../diagrams/layout29.xml"/><Relationship Id="rId7" Type="http://schemas.openxmlformats.org/officeDocument/2006/relationships/image" Target="../media/image2.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44.xml.rels><?xml version="1.0" encoding="UTF-8" standalone="yes"?>
<Relationships xmlns="http://schemas.openxmlformats.org/package/2006/relationships"><Relationship Id="rId8" Type="http://schemas.openxmlformats.org/officeDocument/2006/relationships/hyperlink" Target="http://www.javatpoint.com/jstl-core-choose-when-otherwise-tag" TargetMode="External"/><Relationship Id="rId13" Type="http://schemas.openxmlformats.org/officeDocument/2006/relationships/hyperlink" Target="http://www.javatpoint.com/jstl-core-url-tag" TargetMode="External"/><Relationship Id="rId3" Type="http://schemas.openxmlformats.org/officeDocument/2006/relationships/hyperlink" Target="http://www.javatpoint.com/jstl-core-import-tag" TargetMode="External"/><Relationship Id="rId7" Type="http://schemas.openxmlformats.org/officeDocument/2006/relationships/hyperlink" Target="http://www.javatpoint.com/jstl-core-if-tag" TargetMode="External"/><Relationship Id="rId12" Type="http://schemas.openxmlformats.org/officeDocument/2006/relationships/hyperlink" Target="http://www.javatpoint.com/jstl-core-redirect-tag" TargetMode="External"/><Relationship Id="rId2" Type="http://schemas.openxmlformats.org/officeDocument/2006/relationships/hyperlink" Target="http://www.javatpoint.com/jstl-core-out-tag" TargetMode="External"/><Relationship Id="rId1" Type="http://schemas.openxmlformats.org/officeDocument/2006/relationships/slideLayout" Target="../slideLayouts/slideLayout2.xml"/><Relationship Id="rId6" Type="http://schemas.openxmlformats.org/officeDocument/2006/relationships/hyperlink" Target="http://www.javatpoint.com/jstl-core-catch-tag" TargetMode="External"/><Relationship Id="rId11" Type="http://schemas.openxmlformats.org/officeDocument/2006/relationships/hyperlink" Target="http://www.javatpoint.com/jstl-core-param-tag" TargetMode="External"/><Relationship Id="rId5" Type="http://schemas.openxmlformats.org/officeDocument/2006/relationships/hyperlink" Target="http://www.javatpoint.com/jstl-core-remove-tag" TargetMode="External"/><Relationship Id="rId10" Type="http://schemas.openxmlformats.org/officeDocument/2006/relationships/hyperlink" Target="http://www.javatpoint.com/jstl-core-forTokens" TargetMode="External"/><Relationship Id="rId4" Type="http://schemas.openxmlformats.org/officeDocument/2006/relationships/hyperlink" Target="http://www.javatpoint.com/jstl-core-set-tag" TargetMode="External"/><Relationship Id="rId9" Type="http://schemas.openxmlformats.org/officeDocument/2006/relationships/hyperlink" Target="http://www.javatpoint.com/jstl-core-forEach-tag" TargetMode="External"/><Relationship Id="rId14" Type="http://schemas.openxmlformats.org/officeDocument/2006/relationships/image" Target="../media/image2.PNG"/></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2.PNG"/><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46.xml.rels><?xml version="1.0" encoding="UTF-8" standalone="yes"?>
<Relationships xmlns="http://schemas.openxmlformats.org/package/2006/relationships"><Relationship Id="rId8" Type="http://schemas.openxmlformats.org/officeDocument/2006/relationships/hyperlink" Target="http://www.javatpoint.com/jstl-fn-startswith-function" TargetMode="External"/><Relationship Id="rId13" Type="http://schemas.openxmlformats.org/officeDocument/2006/relationships/hyperlink" Target="http://www.javatpoint.com/jstl-fn-substringafter-function" TargetMode="External"/><Relationship Id="rId3" Type="http://schemas.openxmlformats.org/officeDocument/2006/relationships/hyperlink" Target="http://www.javatpoint.com/jstl-fn-contains-ignorecase-function" TargetMode="External"/><Relationship Id="rId7" Type="http://schemas.openxmlformats.org/officeDocument/2006/relationships/hyperlink" Target="http://www.javatpoint.com/jstl-fn-trim-function" TargetMode="External"/><Relationship Id="rId12" Type="http://schemas.openxmlformats.org/officeDocument/2006/relationships/hyperlink" Target="http://www.javatpoint.com/jstl-fn-substring-function" TargetMode="External"/><Relationship Id="rId17" Type="http://schemas.openxmlformats.org/officeDocument/2006/relationships/image" Target="../media/image2.PNG"/><Relationship Id="rId2" Type="http://schemas.openxmlformats.org/officeDocument/2006/relationships/hyperlink" Target="http://www.javatpoint.com/jstl-fn-contains-function" TargetMode="External"/><Relationship Id="rId16" Type="http://schemas.openxmlformats.org/officeDocument/2006/relationships/hyperlink" Target="http://www.javatpoint.com/jstl-fn-replace-function" TargetMode="External"/><Relationship Id="rId1" Type="http://schemas.openxmlformats.org/officeDocument/2006/relationships/slideLayout" Target="../slideLayouts/slideLayout2.xml"/><Relationship Id="rId6" Type="http://schemas.openxmlformats.org/officeDocument/2006/relationships/hyperlink" Target="http://www.javatpoint.com/jstl-fn-indexof-function" TargetMode="External"/><Relationship Id="rId11" Type="http://schemas.openxmlformats.org/officeDocument/2006/relationships/hyperlink" Target="http://www.javatpoint.com/jstl-fn-touppercase-function" TargetMode="External"/><Relationship Id="rId5" Type="http://schemas.openxmlformats.org/officeDocument/2006/relationships/hyperlink" Target="http://www.javatpoint.com/jstl-fn-escapexml-function" TargetMode="External"/><Relationship Id="rId15" Type="http://schemas.openxmlformats.org/officeDocument/2006/relationships/hyperlink" Target="http://www.javatpoint.com/jstl-fn-length-function" TargetMode="External"/><Relationship Id="rId10" Type="http://schemas.openxmlformats.org/officeDocument/2006/relationships/hyperlink" Target="http://www.javatpoint.com/jstl-fn-tolowercase-function" TargetMode="External"/><Relationship Id="rId4" Type="http://schemas.openxmlformats.org/officeDocument/2006/relationships/hyperlink" Target="http://www.javatpoint.com/jstl-fn-endwidth-function" TargetMode="External"/><Relationship Id="rId9" Type="http://schemas.openxmlformats.org/officeDocument/2006/relationships/hyperlink" Target="http://www.javatpoint.com/jstl-fn-split-function" TargetMode="External"/><Relationship Id="rId14" Type="http://schemas.openxmlformats.org/officeDocument/2006/relationships/hyperlink" Target="http://www.javatpoint.com/jstl-fn-substringbefore-function"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hyperlink" Target="http://www.javatpoint.com/jstl-fmt-message-tag" TargetMode="External"/><Relationship Id="rId3" Type="http://schemas.openxmlformats.org/officeDocument/2006/relationships/hyperlink" Target="http://www.javatpoint.com/jstl-fmt-timezone-tag" TargetMode="External"/><Relationship Id="rId7" Type="http://schemas.openxmlformats.org/officeDocument/2006/relationships/hyperlink" Target="http://www.javatpoint.com/jstl-fmt-setbundle-tag" TargetMode="External"/><Relationship Id="rId2" Type="http://schemas.openxmlformats.org/officeDocument/2006/relationships/hyperlink" Target="http://www.javatpoint.com/jstl-fmt-parsenumber-tag" TargetMode="External"/><Relationship Id="rId1" Type="http://schemas.openxmlformats.org/officeDocument/2006/relationships/slideLayout" Target="../slideLayouts/slideLayout2.xml"/><Relationship Id="rId6" Type="http://schemas.openxmlformats.org/officeDocument/2006/relationships/hyperlink" Target="http://www.javatpoint.com/jstl-fmt-bundle-tag" TargetMode="External"/><Relationship Id="rId5" Type="http://schemas.openxmlformats.org/officeDocument/2006/relationships/hyperlink" Target="http://www.javatpoint.com/jstl-fmt-parsedate-tag" TargetMode="External"/><Relationship Id="rId10" Type="http://schemas.openxmlformats.org/officeDocument/2006/relationships/image" Target="../media/image2.PNG"/><Relationship Id="rId4" Type="http://schemas.openxmlformats.org/officeDocument/2006/relationships/hyperlink" Target="http://www.javatpoint.com/jstl-fmt-formatnumber-tag" TargetMode="External"/><Relationship Id="rId9" Type="http://schemas.openxmlformats.org/officeDocument/2006/relationships/hyperlink" Target="http://www.javatpoint.com/jstl-fmt-formatdate-tag"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hyperlink" Target="http://www.javatpoint.com/jstl-xml-param-tag" TargetMode="External"/><Relationship Id="rId3" Type="http://schemas.openxmlformats.org/officeDocument/2006/relationships/hyperlink" Target="http://www.javatpoint.com/jstl-xml-parse-tag" TargetMode="External"/><Relationship Id="rId7" Type="http://schemas.openxmlformats.org/officeDocument/2006/relationships/hyperlink" Target="http://www.javatpoint.com/jstl-xml-transform-tag" TargetMode="External"/><Relationship Id="rId2" Type="http://schemas.openxmlformats.org/officeDocument/2006/relationships/hyperlink" Target="http://www.javatpoint.com/jstl-xml-out-tag" TargetMode="External"/><Relationship Id="rId1" Type="http://schemas.openxmlformats.org/officeDocument/2006/relationships/slideLayout" Target="../slideLayouts/slideLayout2.xml"/><Relationship Id="rId6" Type="http://schemas.openxmlformats.org/officeDocument/2006/relationships/hyperlink" Target="http://www.javatpoint.com/jstl-xml-if-tag" TargetMode="External"/><Relationship Id="rId5" Type="http://schemas.openxmlformats.org/officeDocument/2006/relationships/hyperlink" Target="http://www.javatpoint.com/jstl-xml-choose-when-otherwise-tag" TargetMode="External"/><Relationship Id="rId4" Type="http://schemas.openxmlformats.org/officeDocument/2006/relationships/hyperlink" Target="http://www.javatpoint.com/jstl-xml-set-tag" TargetMode="External"/><Relationship Id="rId9" Type="http://schemas.openxmlformats.org/officeDocument/2006/relationships/image" Target="../media/image2.PNG"/></Relationships>
</file>

<file path=ppt/slides/_rels/slide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www.javatpoint.com/jstl-sql-query-tag" TargetMode="External"/><Relationship Id="rId7" Type="http://schemas.openxmlformats.org/officeDocument/2006/relationships/hyperlink" Target="http://www.javatpoint.com/jstl-sql-transaction-tag" TargetMode="External"/><Relationship Id="rId2" Type="http://schemas.openxmlformats.org/officeDocument/2006/relationships/hyperlink" Target="http://www.javatpoint.com/jstl-sql-setdatasource-tag" TargetMode="External"/><Relationship Id="rId1" Type="http://schemas.openxmlformats.org/officeDocument/2006/relationships/slideLayout" Target="../slideLayouts/slideLayout2.xml"/><Relationship Id="rId6" Type="http://schemas.openxmlformats.org/officeDocument/2006/relationships/hyperlink" Target="http://www.javatpoint.com/jstl-sql-dateparam-tag" TargetMode="External"/><Relationship Id="rId5" Type="http://schemas.openxmlformats.org/officeDocument/2006/relationships/hyperlink" Target="http://www.javatpoint.com/stl-sql-param-tag" TargetMode="External"/><Relationship Id="rId4" Type="http://schemas.openxmlformats.org/officeDocument/2006/relationships/hyperlink" Target="http://www.javatpoint.com/jstl-sql-update-tag" TargetMode="External"/></Relationships>
</file>

<file path=ppt/slides/_rels/slide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2.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2.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2.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2.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2.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2.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5FFA5E0-4C70-431D-A19D-18415F6C4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4" name="Picture 3" descr="Abstract background of mesh">
            <a:extLst>
              <a:ext uri="{FF2B5EF4-FFF2-40B4-BE49-F238E27FC236}">
                <a16:creationId xmlns:a16="http://schemas.microsoft.com/office/drawing/2014/main" id="{6AE22661-3E88-D9C2-C89E-00F471675D9F}"/>
              </a:ext>
            </a:extLst>
          </p:cNvPr>
          <p:cNvPicPr>
            <a:picLocks noChangeAspect="1"/>
          </p:cNvPicPr>
          <p:nvPr/>
        </p:nvPicPr>
        <p:blipFill rotWithShape="1">
          <a:blip r:embed="rId2"/>
          <a:srcRect l="9091" t="5081" b="18310"/>
          <a:stretch/>
        </p:blipFill>
        <p:spPr>
          <a:xfrm>
            <a:off x="1" y="10"/>
            <a:ext cx="12192000" cy="6857990"/>
          </a:xfrm>
          <a:prstGeom prst="rect">
            <a:avLst/>
          </a:prstGeom>
        </p:spPr>
      </p:pic>
      <p:sp>
        <p:nvSpPr>
          <p:cNvPr id="41" name="Freeform 5">
            <a:extLst>
              <a:ext uri="{FF2B5EF4-FFF2-40B4-BE49-F238E27FC236}">
                <a16:creationId xmlns:a16="http://schemas.microsoft.com/office/drawing/2014/main" id="{4536C52F-C11B-4718-8B63-3E4A4346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3632297"/>
            <a:ext cx="10602096" cy="2170389"/>
          </a:xfrm>
          <a:custGeom>
            <a:avLst/>
            <a:gdLst>
              <a:gd name="T0" fmla="*/ 2253 w 2259"/>
              <a:gd name="T1" fmla="*/ 195 h 413"/>
              <a:gd name="T2" fmla="*/ 2064 w 2259"/>
              <a:gd name="T3" fmla="*/ 7 h 413"/>
              <a:gd name="T4" fmla="*/ 2062 w 2259"/>
              <a:gd name="T5" fmla="*/ 5 h 413"/>
              <a:gd name="T6" fmla="*/ 2048 w 2259"/>
              <a:gd name="T7" fmla="*/ 0 h 413"/>
              <a:gd name="T8" fmla="*/ 891 w 2259"/>
              <a:gd name="T9" fmla="*/ 0 h 413"/>
              <a:gd name="T10" fmla="*/ 851 w 2259"/>
              <a:gd name="T11" fmla="*/ 0 h 413"/>
              <a:gd name="T12" fmla="*/ 541 w 2259"/>
              <a:gd name="T13" fmla="*/ 0 h 413"/>
              <a:gd name="T14" fmla="*/ 54 w 2259"/>
              <a:gd name="T15" fmla="*/ 0 h 413"/>
              <a:gd name="T16" fmla="*/ 0 w 2259"/>
              <a:gd name="T17" fmla="*/ 0 h 413"/>
              <a:gd name="T18" fmla="*/ 0 w 2259"/>
              <a:gd name="T19" fmla="*/ 413 h 413"/>
              <a:gd name="T20" fmla="*/ 54 w 2259"/>
              <a:gd name="T21" fmla="*/ 413 h 413"/>
              <a:gd name="T22" fmla="*/ 541 w 2259"/>
              <a:gd name="T23" fmla="*/ 413 h 413"/>
              <a:gd name="T24" fmla="*/ 851 w 2259"/>
              <a:gd name="T25" fmla="*/ 413 h 413"/>
              <a:gd name="T26" fmla="*/ 891 w 2259"/>
              <a:gd name="T27" fmla="*/ 413 h 413"/>
              <a:gd name="T28" fmla="*/ 2048 w 2259"/>
              <a:gd name="T29" fmla="*/ 413 h 413"/>
              <a:gd name="T30" fmla="*/ 2062 w 2259"/>
              <a:gd name="T31" fmla="*/ 408 h 413"/>
              <a:gd name="T32" fmla="*/ 2064 w 2259"/>
              <a:gd name="T33" fmla="*/ 406 h 413"/>
              <a:gd name="T34" fmla="*/ 2253 w 2259"/>
              <a:gd name="T35" fmla="*/ 217 h 413"/>
              <a:gd name="T36" fmla="*/ 2253 w 2259"/>
              <a:gd name="T37" fmla="*/ 1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9" h="413">
                <a:moveTo>
                  <a:pt x="2253" y="195"/>
                </a:moveTo>
                <a:cubicBezTo>
                  <a:pt x="2064" y="7"/>
                  <a:pt x="2064" y="7"/>
                  <a:pt x="2064" y="7"/>
                </a:cubicBezTo>
                <a:cubicBezTo>
                  <a:pt x="2064" y="6"/>
                  <a:pt x="2063" y="5"/>
                  <a:pt x="2062" y="5"/>
                </a:cubicBezTo>
                <a:cubicBezTo>
                  <a:pt x="2058" y="2"/>
                  <a:pt x="2053" y="0"/>
                  <a:pt x="2048" y="0"/>
                </a:cubicBezTo>
                <a:cubicBezTo>
                  <a:pt x="891" y="0"/>
                  <a:pt x="891" y="0"/>
                  <a:pt x="891" y="0"/>
                </a:cubicBezTo>
                <a:cubicBezTo>
                  <a:pt x="851" y="0"/>
                  <a:pt x="851" y="0"/>
                  <a:pt x="851" y="0"/>
                </a:cubicBezTo>
                <a:cubicBezTo>
                  <a:pt x="541" y="0"/>
                  <a:pt x="541" y="0"/>
                  <a:pt x="541" y="0"/>
                </a:cubicBezTo>
                <a:cubicBezTo>
                  <a:pt x="54" y="0"/>
                  <a:pt x="54" y="0"/>
                  <a:pt x="54" y="0"/>
                </a:cubicBezTo>
                <a:cubicBezTo>
                  <a:pt x="0" y="0"/>
                  <a:pt x="0" y="0"/>
                  <a:pt x="0" y="0"/>
                </a:cubicBezTo>
                <a:cubicBezTo>
                  <a:pt x="0" y="413"/>
                  <a:pt x="0" y="413"/>
                  <a:pt x="0" y="413"/>
                </a:cubicBezTo>
                <a:cubicBezTo>
                  <a:pt x="54" y="413"/>
                  <a:pt x="54" y="413"/>
                  <a:pt x="54" y="413"/>
                </a:cubicBezTo>
                <a:cubicBezTo>
                  <a:pt x="541" y="413"/>
                  <a:pt x="541" y="413"/>
                  <a:pt x="541" y="413"/>
                </a:cubicBezTo>
                <a:cubicBezTo>
                  <a:pt x="851" y="413"/>
                  <a:pt x="851" y="413"/>
                  <a:pt x="851" y="413"/>
                </a:cubicBezTo>
                <a:cubicBezTo>
                  <a:pt x="891" y="413"/>
                  <a:pt x="891" y="413"/>
                  <a:pt x="891" y="413"/>
                </a:cubicBezTo>
                <a:cubicBezTo>
                  <a:pt x="2048" y="413"/>
                  <a:pt x="2048" y="413"/>
                  <a:pt x="2048" y="413"/>
                </a:cubicBezTo>
                <a:cubicBezTo>
                  <a:pt x="2053" y="413"/>
                  <a:pt x="2058" y="411"/>
                  <a:pt x="2062" y="408"/>
                </a:cubicBezTo>
                <a:cubicBezTo>
                  <a:pt x="2063" y="407"/>
                  <a:pt x="2064" y="406"/>
                  <a:pt x="2064" y="406"/>
                </a:cubicBezTo>
                <a:cubicBezTo>
                  <a:pt x="2253" y="217"/>
                  <a:pt x="2253" y="217"/>
                  <a:pt x="2253" y="217"/>
                </a:cubicBezTo>
                <a:cubicBezTo>
                  <a:pt x="2259" y="211"/>
                  <a:pt x="2259" y="201"/>
                  <a:pt x="2253" y="195"/>
                </a:cubicBezTo>
                <a:close/>
              </a:path>
            </a:pathLst>
          </a:custGeom>
          <a:solidFill>
            <a:schemeClr val="accent1">
              <a:alpha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A6D8102-A269-42B3-B422-194C90ED86B4}"/>
              </a:ext>
            </a:extLst>
          </p:cNvPr>
          <p:cNvSpPr>
            <a:spLocks noGrp="1"/>
          </p:cNvSpPr>
          <p:nvPr>
            <p:ph type="ctrTitle"/>
          </p:nvPr>
        </p:nvSpPr>
        <p:spPr>
          <a:xfrm>
            <a:off x="1083733" y="3962400"/>
            <a:ext cx="8458200" cy="958911"/>
          </a:xfrm>
        </p:spPr>
        <p:txBody>
          <a:bodyPr>
            <a:normAutofit/>
          </a:bodyPr>
          <a:lstStyle/>
          <a:p>
            <a:r>
              <a:rPr lang="en-US" sz="4400" b="1">
                <a:solidFill>
                  <a:srgbClr val="FEFFFF"/>
                </a:solidFill>
              </a:rPr>
              <a:t>Servlet</a:t>
            </a:r>
            <a:endParaRPr lang="en-IN" sz="4400">
              <a:solidFill>
                <a:srgbClr val="FEFFFF"/>
              </a:solidFill>
            </a:endParaRPr>
          </a:p>
        </p:txBody>
      </p:sp>
      <p:sp>
        <p:nvSpPr>
          <p:cNvPr id="3" name="Subtitle 2">
            <a:extLst>
              <a:ext uri="{FF2B5EF4-FFF2-40B4-BE49-F238E27FC236}">
                <a16:creationId xmlns:a16="http://schemas.microsoft.com/office/drawing/2014/main" id="{32C255B5-E96F-4104-84F9-EDB10BC82F11}"/>
              </a:ext>
            </a:extLst>
          </p:cNvPr>
          <p:cNvSpPr>
            <a:spLocks noGrp="1"/>
          </p:cNvSpPr>
          <p:nvPr>
            <p:ph type="subTitle" idx="1"/>
          </p:nvPr>
        </p:nvSpPr>
        <p:spPr>
          <a:xfrm>
            <a:off x="1083733" y="4944531"/>
            <a:ext cx="8458200" cy="524935"/>
          </a:xfrm>
        </p:spPr>
        <p:txBody>
          <a:bodyPr>
            <a:normAutofit/>
          </a:bodyPr>
          <a:lstStyle/>
          <a:p>
            <a:endParaRPr lang="en-IN">
              <a:solidFill>
                <a:srgbClr val="FEFFFF"/>
              </a:solidFill>
            </a:endParaRPr>
          </a:p>
        </p:txBody>
      </p:sp>
      <p:sp>
        <p:nvSpPr>
          <p:cNvPr id="6" name="Date Placeholder 5">
            <a:extLst>
              <a:ext uri="{FF2B5EF4-FFF2-40B4-BE49-F238E27FC236}">
                <a16:creationId xmlns:a16="http://schemas.microsoft.com/office/drawing/2014/main" id="{D4E74847-94EA-434B-E1FC-AB055A59CFD7}"/>
              </a:ext>
            </a:extLst>
          </p:cNvPr>
          <p:cNvSpPr>
            <a:spLocks noGrp="1"/>
          </p:cNvSpPr>
          <p:nvPr>
            <p:ph type="dt" sz="half" idx="10"/>
          </p:nvPr>
        </p:nvSpPr>
        <p:spPr/>
        <p:txBody>
          <a:bodyPr/>
          <a:lstStyle/>
          <a:p>
            <a:fld id="{ABD3BEFC-A29C-405F-A107-AC1855F0D394}" type="datetime1">
              <a:rPr lang="en-US" smtClean="0"/>
              <a:t>7/19/2022</a:t>
            </a:fld>
            <a:endParaRPr lang="en-US"/>
          </a:p>
        </p:txBody>
      </p:sp>
      <p:pic>
        <p:nvPicPr>
          <p:cNvPr id="12" name="Picture 11">
            <a:extLst>
              <a:ext uri="{FF2B5EF4-FFF2-40B4-BE49-F238E27FC236}">
                <a16:creationId xmlns:a16="http://schemas.microsoft.com/office/drawing/2014/main" id="{86BF2A9A-A555-3E93-BCBF-A4387D499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108142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700" b="1">
                <a:solidFill>
                  <a:schemeClr val="bg1"/>
                </a:solidFill>
              </a:rPr>
              <a:t>Classes in javax.servlet package</a:t>
            </a:r>
            <a:endParaRPr lang="en-US" sz="27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buFont typeface="+mj-lt"/>
              <a:buAutoNum type="arabicPeriod"/>
            </a:pPr>
            <a:r>
              <a:rPr lang="en-US" dirty="0" err="1"/>
              <a:t>GenericServlet</a:t>
            </a:r>
            <a:endParaRPr lang="en-US" dirty="0"/>
          </a:p>
          <a:p>
            <a:pPr marL="514350" indent="-514350">
              <a:buFont typeface="+mj-lt"/>
              <a:buAutoNum type="arabicPeriod"/>
            </a:pPr>
            <a:r>
              <a:rPr lang="en-US" dirty="0" err="1"/>
              <a:t>ServletInputStream</a:t>
            </a:r>
            <a:endParaRPr lang="en-US" dirty="0"/>
          </a:p>
          <a:p>
            <a:pPr marL="514350" indent="-514350">
              <a:buFont typeface="+mj-lt"/>
              <a:buAutoNum type="arabicPeriod"/>
            </a:pPr>
            <a:r>
              <a:rPr lang="en-US" dirty="0" err="1"/>
              <a:t>ServletOutputStream</a:t>
            </a:r>
            <a:endParaRPr lang="en-US" dirty="0"/>
          </a:p>
          <a:p>
            <a:pPr marL="514350" indent="-514350">
              <a:buFont typeface="+mj-lt"/>
              <a:buAutoNum type="arabicPeriod"/>
            </a:pPr>
            <a:r>
              <a:rPr lang="en-US" dirty="0" err="1"/>
              <a:t>ServletRequestWrapper</a:t>
            </a:r>
            <a:endParaRPr lang="en-US" dirty="0"/>
          </a:p>
          <a:p>
            <a:pPr marL="514350" indent="-514350">
              <a:buFont typeface="+mj-lt"/>
              <a:buAutoNum type="arabicPeriod"/>
            </a:pPr>
            <a:r>
              <a:rPr lang="en-US" dirty="0" err="1"/>
              <a:t>ServletResponseWrapper</a:t>
            </a:r>
            <a:endParaRPr lang="en-US" dirty="0"/>
          </a:p>
          <a:p>
            <a:pPr marL="514350" indent="-514350">
              <a:buFont typeface="+mj-lt"/>
              <a:buAutoNum type="arabicPeriod"/>
            </a:pPr>
            <a:r>
              <a:rPr lang="en-US" dirty="0" err="1"/>
              <a:t>ServletRequestEvent</a:t>
            </a:r>
            <a:endParaRPr lang="en-US" dirty="0"/>
          </a:p>
          <a:p>
            <a:pPr marL="514350" indent="-514350">
              <a:buFont typeface="+mj-lt"/>
              <a:buAutoNum type="arabicPeriod"/>
            </a:pPr>
            <a:r>
              <a:rPr lang="en-US" dirty="0" err="1"/>
              <a:t>ServletContextEvent</a:t>
            </a:r>
            <a:endParaRPr lang="en-US" dirty="0"/>
          </a:p>
          <a:p>
            <a:pPr marL="514350" indent="-514350">
              <a:buFont typeface="+mj-lt"/>
              <a:buAutoNum type="arabicPeriod"/>
            </a:pPr>
            <a:r>
              <a:rPr lang="en-US" dirty="0" err="1"/>
              <a:t>ServletRequestAttributeEvent</a:t>
            </a:r>
            <a:endParaRPr lang="en-US" dirty="0"/>
          </a:p>
          <a:p>
            <a:pPr marL="514350" indent="-514350">
              <a:buFont typeface="+mj-lt"/>
              <a:buAutoNum type="arabicPeriod"/>
            </a:pPr>
            <a:r>
              <a:rPr lang="en-US" dirty="0" err="1"/>
              <a:t>ServletContextAttributeEvent</a:t>
            </a:r>
            <a:endParaRPr lang="en-US" dirty="0"/>
          </a:p>
          <a:p>
            <a:pPr marL="514350" indent="-514350">
              <a:buFont typeface="+mj-lt"/>
              <a:buAutoNum type="arabicPeriod"/>
            </a:pPr>
            <a:r>
              <a:rPr lang="en-US" dirty="0" err="1"/>
              <a:t>ServletException</a:t>
            </a:r>
            <a:endParaRPr lang="en-US" dirty="0"/>
          </a:p>
          <a:p>
            <a:pPr marL="514350" indent="-514350">
              <a:buFont typeface="+mj-lt"/>
              <a:buAutoNum type="arabicPeriod"/>
            </a:pPr>
            <a:r>
              <a:rPr lang="en-US" dirty="0" err="1"/>
              <a:t>UnavailableException</a:t>
            </a:r>
            <a:endParaRPr lang="en-US" dirty="0"/>
          </a:p>
          <a:p>
            <a:endParaRPr lang="en-US" dirty="0"/>
          </a:p>
        </p:txBody>
      </p:sp>
      <p:sp>
        <p:nvSpPr>
          <p:cNvPr id="4" name="Date Placeholder 3">
            <a:extLst>
              <a:ext uri="{FF2B5EF4-FFF2-40B4-BE49-F238E27FC236}">
                <a16:creationId xmlns:a16="http://schemas.microsoft.com/office/drawing/2014/main" id="{C9E9B578-BA5C-3EA6-857C-234CC7C0DFFB}"/>
              </a:ext>
            </a:extLst>
          </p:cNvPr>
          <p:cNvSpPr>
            <a:spLocks noGrp="1"/>
          </p:cNvSpPr>
          <p:nvPr>
            <p:ph type="dt" sz="half" idx="10"/>
          </p:nvPr>
        </p:nvSpPr>
        <p:spPr/>
        <p:txBody>
          <a:bodyPr/>
          <a:lstStyle/>
          <a:p>
            <a:fld id="{1431EE50-92BA-47B0-84DE-35CED9D12C79}" type="datetime1">
              <a:rPr lang="en-US" smtClean="0"/>
              <a:t>7/19/2022</a:t>
            </a:fld>
            <a:endParaRPr lang="en-US"/>
          </a:p>
        </p:txBody>
      </p:sp>
      <p:pic>
        <p:nvPicPr>
          <p:cNvPr id="11" name="Picture 10">
            <a:extLst>
              <a:ext uri="{FF2B5EF4-FFF2-40B4-BE49-F238E27FC236}">
                <a16:creationId xmlns:a16="http://schemas.microsoft.com/office/drawing/2014/main" id="{3FEA9EC7-CC42-6C0D-E695-75305CBB1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9928137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err="1"/>
              <a:t>jsp:forward</a:t>
            </a:r>
            <a:r>
              <a:rPr lang="en-US" b="1" dirty="0"/>
              <a:t>	</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7A136771-2890-6E3B-D51C-822690CA6321}"/>
              </a:ext>
            </a:extLst>
          </p:cNvPr>
          <p:cNvPicPr>
            <a:picLocks noChangeAspect="1"/>
          </p:cNvPicPr>
          <p:nvPr/>
        </p:nvPicPr>
        <p:blipFill rotWithShape="1">
          <a:blip r:embed="rId2"/>
          <a:srcRect l="16874" r="56646"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The </a:t>
            </a:r>
            <a:r>
              <a:rPr lang="en-US" dirty="0" err="1"/>
              <a:t>jsp:forward</a:t>
            </a:r>
            <a:r>
              <a:rPr lang="en-US" dirty="0"/>
              <a:t> action tag is used to </a:t>
            </a:r>
            <a:r>
              <a:rPr lang="en-US"/>
              <a:t>forward the request to another resource</a:t>
            </a:r>
            <a:r>
              <a:rPr lang="en-US" dirty="0"/>
              <a:t> it may be </a:t>
            </a:r>
            <a:r>
              <a:rPr lang="en-US" err="1"/>
              <a:t>jsp</a:t>
            </a:r>
            <a:r>
              <a:rPr lang="en-US"/>
              <a:t>, html or another resource</a:t>
            </a:r>
            <a:r>
              <a:rPr lang="en-US" dirty="0"/>
              <a:t>. </a:t>
            </a:r>
          </a:p>
          <a:p>
            <a:r>
              <a:rPr lang="en-US" b="1" dirty="0"/>
              <a:t>Syntax without Parameter </a:t>
            </a:r>
          </a:p>
          <a:p>
            <a:pPr marL="0" indent="0">
              <a:buNone/>
            </a:pPr>
            <a:r>
              <a:rPr lang="en-US" dirty="0"/>
              <a:t>	</a:t>
            </a:r>
            <a:r>
              <a:rPr lang="en-US"/>
              <a:t>&lt;</a:t>
            </a:r>
            <a:r>
              <a:rPr lang="en-US" err="1"/>
              <a:t>jsp:forward</a:t>
            </a:r>
            <a:r>
              <a:rPr lang="en-US"/>
              <a:t> page="</a:t>
            </a:r>
            <a:r>
              <a:rPr lang="en-US" err="1"/>
              <a:t>relativeURL</a:t>
            </a:r>
            <a:r>
              <a:rPr lang="en-US"/>
              <a:t> | &lt;%= expression %&gt;" /&gt;  </a:t>
            </a:r>
          </a:p>
          <a:p>
            <a:r>
              <a:rPr lang="en-US" b="1" dirty="0"/>
              <a:t>Syntax with Parameter </a:t>
            </a:r>
          </a:p>
          <a:p>
            <a:pPr marL="914400" lvl="2" indent="0">
              <a:buNone/>
            </a:pPr>
            <a:r>
              <a:rPr lang="en-US"/>
              <a:t>&lt;</a:t>
            </a:r>
            <a:r>
              <a:rPr lang="en-US" err="1"/>
              <a:t>jsp:forward</a:t>
            </a:r>
            <a:r>
              <a:rPr lang="en-US"/>
              <a:t> page="</a:t>
            </a:r>
            <a:r>
              <a:rPr lang="en-US" err="1"/>
              <a:t>relativeURL</a:t>
            </a:r>
            <a:r>
              <a:rPr lang="en-US"/>
              <a:t> | &lt;%= expression %&gt;"&gt;  </a:t>
            </a:r>
          </a:p>
          <a:p>
            <a:pPr marL="914400" lvl="2" indent="0">
              <a:buNone/>
            </a:pPr>
            <a:r>
              <a:rPr lang="en-US"/>
              <a:t>&lt;</a:t>
            </a:r>
            <a:r>
              <a:rPr lang="en-US" err="1"/>
              <a:t>jsp:param</a:t>
            </a:r>
            <a:r>
              <a:rPr lang="en-US"/>
              <a:t> name="</a:t>
            </a:r>
            <a:r>
              <a:rPr lang="en-US" err="1"/>
              <a:t>parametername</a:t>
            </a:r>
            <a:r>
              <a:rPr lang="en-US"/>
              <a:t>" value="</a:t>
            </a:r>
            <a:r>
              <a:rPr lang="en-US" err="1"/>
              <a:t>parametervalue</a:t>
            </a:r>
            <a:r>
              <a:rPr lang="en-US"/>
              <a:t> | &lt;%=expression%&gt;" /&gt;  </a:t>
            </a:r>
          </a:p>
          <a:p>
            <a:pPr marL="914400" lvl="2" indent="0">
              <a:buNone/>
            </a:pPr>
            <a:r>
              <a:rPr lang="en-US"/>
              <a:t>&lt;/</a:t>
            </a:r>
            <a:r>
              <a:rPr lang="en-US" err="1"/>
              <a:t>jsp:forward</a:t>
            </a:r>
            <a:r>
              <a:rPr lang="en-US"/>
              <a:t>&gt; </a:t>
            </a:r>
            <a:r>
              <a:rPr lang="en-US" dirty="0"/>
              <a:t> </a:t>
            </a:r>
          </a:p>
          <a:p>
            <a:endParaRPr lang="en-US" b="1" dirty="0"/>
          </a:p>
          <a:p>
            <a:endParaRPr lang="en-US" dirty="0"/>
          </a:p>
        </p:txBody>
      </p:sp>
      <p:sp>
        <p:nvSpPr>
          <p:cNvPr id="4" name="Date Placeholder 3">
            <a:extLst>
              <a:ext uri="{FF2B5EF4-FFF2-40B4-BE49-F238E27FC236}">
                <a16:creationId xmlns:a16="http://schemas.microsoft.com/office/drawing/2014/main" id="{698D990E-727F-C09C-CEAD-C173EEFE08A0}"/>
              </a:ext>
            </a:extLst>
          </p:cNvPr>
          <p:cNvSpPr>
            <a:spLocks noGrp="1"/>
          </p:cNvSpPr>
          <p:nvPr>
            <p:ph type="dt" sz="half" idx="10"/>
          </p:nvPr>
        </p:nvSpPr>
        <p:spPr/>
        <p:txBody>
          <a:bodyPr/>
          <a:lstStyle/>
          <a:p>
            <a:fld id="{AAF8A405-57AA-48C0-B9EF-8B45A32A6F16}" type="datetime1">
              <a:rPr lang="en-US" smtClean="0"/>
              <a:t>7/19/2022</a:t>
            </a:fld>
            <a:endParaRPr lang="en-US"/>
          </a:p>
        </p:txBody>
      </p:sp>
      <p:pic>
        <p:nvPicPr>
          <p:cNvPr id="38" name="Picture 37">
            <a:extLst>
              <a:ext uri="{FF2B5EF4-FFF2-40B4-BE49-F238E27FC236}">
                <a16:creationId xmlns:a16="http://schemas.microsoft.com/office/drawing/2014/main" id="{FB141E5E-4F73-B2B5-618F-E40EC4B2C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1715696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38"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0"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a:t>jsp:include</a:t>
            </a:r>
            <a:endParaRPr lang="en-US"/>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E747C5E7-65B3-1FFC-738B-43C9A6B322DC}"/>
              </a:ext>
            </a:extLst>
          </p:cNvPr>
          <p:cNvPicPr>
            <a:picLocks noChangeAspect="1"/>
          </p:cNvPicPr>
          <p:nvPr/>
        </p:nvPicPr>
        <p:blipFill rotWithShape="1">
          <a:blip r:embed="rId2"/>
          <a:srcRect l="27972" r="23839" b="-1"/>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lnSpcReduction="10000"/>
          </a:bodyPr>
          <a:lstStyle/>
          <a:p>
            <a:pPr>
              <a:lnSpc>
                <a:spcPct val="90000"/>
              </a:lnSpc>
            </a:pPr>
            <a:r>
              <a:rPr lang="en-US" sz="1700"/>
              <a:t>The </a:t>
            </a:r>
            <a:r>
              <a:rPr lang="en-US" sz="1700" b="1" err="1"/>
              <a:t>jsp:include</a:t>
            </a:r>
            <a:r>
              <a:rPr lang="en-US" sz="1700" b="1"/>
              <a:t> action tag</a:t>
            </a:r>
            <a:r>
              <a:rPr lang="en-US" sz="1700"/>
              <a:t> is used to include the content of another resource it may be </a:t>
            </a:r>
            <a:r>
              <a:rPr lang="en-US" sz="1700" err="1"/>
              <a:t>jsp</a:t>
            </a:r>
            <a:r>
              <a:rPr lang="en-US" sz="1700"/>
              <a:t>, html or servlet. </a:t>
            </a:r>
          </a:p>
          <a:p>
            <a:pPr>
              <a:lnSpc>
                <a:spcPct val="90000"/>
              </a:lnSpc>
            </a:pPr>
            <a:r>
              <a:rPr lang="en-US" sz="1700"/>
              <a:t>The </a:t>
            </a:r>
            <a:r>
              <a:rPr lang="en-US" sz="1700" err="1"/>
              <a:t>jsp</a:t>
            </a:r>
            <a:r>
              <a:rPr lang="en-US" sz="1700"/>
              <a:t> include action tag includes the </a:t>
            </a:r>
            <a:r>
              <a:rPr lang="en-US" sz="1700" b="1"/>
              <a:t>resource at request time </a:t>
            </a:r>
            <a:r>
              <a:rPr lang="en-US" sz="1700"/>
              <a:t>so it is </a:t>
            </a:r>
            <a:r>
              <a:rPr lang="en-US" sz="1700" b="1"/>
              <a:t>better for dynamic pages</a:t>
            </a:r>
            <a:r>
              <a:rPr lang="en-US" sz="1700"/>
              <a:t> because there might be changes in future. </a:t>
            </a:r>
          </a:p>
          <a:p>
            <a:pPr>
              <a:lnSpc>
                <a:spcPct val="90000"/>
              </a:lnSpc>
            </a:pPr>
            <a:r>
              <a:rPr lang="en-US" sz="1700"/>
              <a:t>The </a:t>
            </a:r>
            <a:r>
              <a:rPr lang="en-US" sz="1700" err="1"/>
              <a:t>jsp:include</a:t>
            </a:r>
            <a:r>
              <a:rPr lang="en-US" sz="1700"/>
              <a:t> tag can be used to include </a:t>
            </a:r>
            <a:r>
              <a:rPr lang="en-US" sz="1700" b="1"/>
              <a:t>static as well as dynamic pages.</a:t>
            </a:r>
          </a:p>
          <a:p>
            <a:pPr>
              <a:lnSpc>
                <a:spcPct val="90000"/>
              </a:lnSpc>
            </a:pPr>
            <a:r>
              <a:rPr lang="en-US" sz="1700" b="1"/>
              <a:t>Advantage</a:t>
            </a:r>
          </a:p>
          <a:p>
            <a:pPr lvl="1">
              <a:lnSpc>
                <a:spcPct val="90000"/>
              </a:lnSpc>
            </a:pPr>
            <a:r>
              <a:rPr lang="en-US" sz="1700" b="1"/>
              <a:t>Code reusability</a:t>
            </a:r>
            <a:r>
              <a:rPr lang="en-US" sz="1700"/>
              <a:t> : We can use a page many times such as including header and footer pages in all pages. So it saves a lot of time.</a:t>
            </a:r>
            <a:endParaRPr lang="en-US" sz="1700" b="1"/>
          </a:p>
        </p:txBody>
      </p:sp>
      <p:sp>
        <p:nvSpPr>
          <p:cNvPr id="4" name="Date Placeholder 3">
            <a:extLst>
              <a:ext uri="{FF2B5EF4-FFF2-40B4-BE49-F238E27FC236}">
                <a16:creationId xmlns:a16="http://schemas.microsoft.com/office/drawing/2014/main" id="{182C823C-A326-C811-DE11-58A87A9BFC41}"/>
              </a:ext>
            </a:extLst>
          </p:cNvPr>
          <p:cNvSpPr>
            <a:spLocks noGrp="1"/>
          </p:cNvSpPr>
          <p:nvPr>
            <p:ph type="dt" sz="half" idx="10"/>
          </p:nvPr>
        </p:nvSpPr>
        <p:spPr/>
        <p:txBody>
          <a:bodyPr/>
          <a:lstStyle/>
          <a:p>
            <a:fld id="{56EF9F05-A20A-41C1-8FB6-B186310D5EF1}" type="datetime1">
              <a:rPr lang="en-US" smtClean="0"/>
              <a:t>7/19/2022</a:t>
            </a:fld>
            <a:endParaRPr lang="en-US"/>
          </a:p>
        </p:txBody>
      </p:sp>
      <p:pic>
        <p:nvPicPr>
          <p:cNvPr id="42" name="Picture 41">
            <a:extLst>
              <a:ext uri="{FF2B5EF4-FFF2-40B4-BE49-F238E27FC236}">
                <a16:creationId xmlns:a16="http://schemas.microsoft.com/office/drawing/2014/main" id="{DF9D0001-A9C3-2DDA-D7BF-49E0C4D55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3517036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Difference</a:t>
            </a:r>
            <a:endParaRPr lang="en-US" dirty="0"/>
          </a:p>
        </p:txBody>
      </p:sp>
      <p:graphicFrame>
        <p:nvGraphicFramePr>
          <p:cNvPr id="4" name="Content Placeholder 3"/>
          <p:cNvGraphicFramePr>
            <a:graphicFrameLocks noGrp="1"/>
          </p:cNvGraphicFramePr>
          <p:nvPr>
            <p:ph idx="1"/>
          </p:nvPr>
        </p:nvGraphicFramePr>
        <p:xfrm>
          <a:off x="838200" y="1690688"/>
          <a:ext cx="10515600" cy="1737360"/>
        </p:xfrm>
        <a:graphic>
          <a:graphicData uri="http://schemas.openxmlformats.org/drawingml/2006/table">
            <a:tbl>
              <a:tblPr/>
              <a:tblGrid>
                <a:gridCol w="52578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0">
                <a:tc>
                  <a:txBody>
                    <a:bodyPr/>
                    <a:lstStyle/>
                    <a:p>
                      <a:pPr algn="ctr"/>
                      <a:r>
                        <a:rPr lang="en-US" b="1" dirty="0"/>
                        <a:t>JSP include directive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dirty="0"/>
                        <a:t>JSP include 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0">
                <a:tc>
                  <a:txBody>
                    <a:bodyPr/>
                    <a:lstStyle/>
                    <a:p>
                      <a:r>
                        <a:rPr lang="en-US" dirty="0"/>
                        <a:t>includes resource at </a:t>
                      </a:r>
                      <a:r>
                        <a:rPr lang="en-US" dirty="0">
                          <a:solidFill>
                            <a:srgbClr val="FF0000"/>
                          </a:solidFill>
                        </a:rPr>
                        <a:t>translation time</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includes resource at </a:t>
                      </a:r>
                      <a:r>
                        <a:rPr lang="en-US" dirty="0">
                          <a:solidFill>
                            <a:srgbClr val="FF0000"/>
                          </a:solidFill>
                        </a:rPr>
                        <a:t>request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dirty="0">
                          <a:solidFill>
                            <a:srgbClr val="FF0000"/>
                          </a:solidFill>
                        </a:rPr>
                        <a:t>better</a:t>
                      </a:r>
                      <a:r>
                        <a:rPr lang="en-US" dirty="0"/>
                        <a:t> for </a:t>
                      </a:r>
                      <a:r>
                        <a:rPr lang="en-US" dirty="0">
                          <a:solidFill>
                            <a:srgbClr val="FF0000"/>
                          </a:solidFill>
                        </a:rPr>
                        <a:t>static pages</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solidFill>
                            <a:srgbClr val="FF0000"/>
                          </a:solidFill>
                        </a:rPr>
                        <a:t>better</a:t>
                      </a:r>
                      <a:r>
                        <a:rPr lang="en-US" dirty="0"/>
                        <a:t> for </a:t>
                      </a:r>
                      <a:r>
                        <a:rPr lang="en-US" dirty="0">
                          <a:solidFill>
                            <a:srgbClr val="FF0000"/>
                          </a:solidFill>
                        </a:rPr>
                        <a:t>dynamic pages</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dirty="0"/>
                        <a:t>includes the </a:t>
                      </a:r>
                      <a:r>
                        <a:rPr lang="en-US" dirty="0">
                          <a:solidFill>
                            <a:srgbClr val="FF0000"/>
                          </a:solidFill>
                        </a:rPr>
                        <a:t>original content </a:t>
                      </a:r>
                      <a:r>
                        <a:rPr lang="en-US" dirty="0"/>
                        <a:t>in the </a:t>
                      </a:r>
                      <a:r>
                        <a:rPr lang="en-US" dirty="0">
                          <a:solidFill>
                            <a:srgbClr val="FF0000"/>
                          </a:solidFill>
                        </a:rPr>
                        <a:t>generated servlet</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calls the </a:t>
                      </a:r>
                      <a:r>
                        <a:rPr lang="en-US" dirty="0">
                          <a:solidFill>
                            <a:srgbClr val="FF0000"/>
                          </a:solidFill>
                        </a:rPr>
                        <a:t>include method</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838200" y="3773509"/>
            <a:ext cx="10399690" cy="1508105"/>
          </a:xfrm>
          <a:prstGeom prst="rect">
            <a:avLst/>
          </a:prstGeom>
          <a:noFill/>
        </p:spPr>
        <p:txBody>
          <a:bodyPr wrap="square" rtlCol="0">
            <a:spAutoFit/>
          </a:bodyPr>
          <a:lstStyle/>
          <a:p>
            <a:r>
              <a:rPr lang="en-US" sz="2000" b="1" dirty="0"/>
              <a:t>Syntax of </a:t>
            </a:r>
            <a:r>
              <a:rPr lang="en-US" sz="2000" b="1" dirty="0" err="1"/>
              <a:t>jsp:include</a:t>
            </a:r>
            <a:r>
              <a:rPr lang="en-US" sz="2000" b="1" dirty="0"/>
              <a:t> action tag </a:t>
            </a:r>
            <a:r>
              <a:rPr lang="en-US" sz="2000" b="1" dirty="0">
                <a:solidFill>
                  <a:srgbClr val="FF0000"/>
                </a:solidFill>
              </a:rPr>
              <a:t>without parameter</a:t>
            </a:r>
          </a:p>
          <a:p>
            <a:pPr algn="ctr"/>
            <a:endParaRPr lang="en-US" b="1" dirty="0">
              <a:solidFill>
                <a:srgbClr val="FF0000"/>
              </a:solidFill>
            </a:endParaRPr>
          </a:p>
          <a:p>
            <a:pPr algn="ctr"/>
            <a:r>
              <a:rPr lang="en-US" b="1" dirty="0">
                <a:solidFill>
                  <a:srgbClr val="FF0000"/>
                </a:solidFill>
              </a:rPr>
              <a:t>&lt;</a:t>
            </a:r>
            <a:r>
              <a:rPr lang="en-US" b="1" dirty="0" err="1">
                <a:solidFill>
                  <a:srgbClr val="FF0000"/>
                </a:solidFill>
              </a:rPr>
              <a:t>jsp:include</a:t>
            </a:r>
            <a:r>
              <a:rPr lang="en-US" b="1" dirty="0">
                <a:solidFill>
                  <a:srgbClr val="FF0000"/>
                </a:solidFill>
              </a:rPr>
              <a:t> page="</a:t>
            </a:r>
            <a:r>
              <a:rPr lang="en-US" b="1" dirty="0" err="1">
                <a:solidFill>
                  <a:srgbClr val="FF0000"/>
                </a:solidFill>
              </a:rPr>
              <a:t>relativeURL</a:t>
            </a:r>
            <a:r>
              <a:rPr lang="en-US" b="1" dirty="0">
                <a:solidFill>
                  <a:srgbClr val="FF0000"/>
                </a:solidFill>
              </a:rPr>
              <a:t> | &lt;%= expression %&gt;" /&gt;  </a:t>
            </a:r>
          </a:p>
          <a:p>
            <a:endParaRPr lang="en-US" b="1" dirty="0"/>
          </a:p>
          <a:p>
            <a:endParaRPr lang="en-US" dirty="0"/>
          </a:p>
        </p:txBody>
      </p:sp>
      <p:sp>
        <p:nvSpPr>
          <p:cNvPr id="7" name="TextBox 6"/>
          <p:cNvSpPr txBox="1"/>
          <p:nvPr/>
        </p:nvSpPr>
        <p:spPr>
          <a:xfrm>
            <a:off x="838200" y="4739426"/>
            <a:ext cx="10515600" cy="1754326"/>
          </a:xfrm>
          <a:prstGeom prst="rect">
            <a:avLst/>
          </a:prstGeom>
          <a:noFill/>
        </p:spPr>
        <p:txBody>
          <a:bodyPr wrap="square" rtlCol="0">
            <a:spAutoFit/>
          </a:bodyPr>
          <a:lstStyle/>
          <a:p>
            <a:r>
              <a:rPr lang="en-US" b="1" dirty="0"/>
              <a:t>Syntax of </a:t>
            </a:r>
            <a:r>
              <a:rPr lang="en-US" b="1" dirty="0" err="1"/>
              <a:t>jsp:include</a:t>
            </a:r>
            <a:r>
              <a:rPr lang="en-US" b="1" dirty="0"/>
              <a:t> action tag </a:t>
            </a:r>
            <a:r>
              <a:rPr lang="en-US" b="1" dirty="0">
                <a:solidFill>
                  <a:srgbClr val="FF0000"/>
                </a:solidFill>
              </a:rPr>
              <a:t>with parameter</a:t>
            </a:r>
          </a:p>
          <a:p>
            <a:pPr lvl="3"/>
            <a:endParaRPr lang="en-US" dirty="0"/>
          </a:p>
          <a:p>
            <a:pPr lvl="3"/>
            <a:r>
              <a:rPr lang="en-US" b="1" dirty="0">
                <a:solidFill>
                  <a:srgbClr val="FF0000"/>
                </a:solidFill>
              </a:rPr>
              <a:t>&lt;</a:t>
            </a:r>
            <a:r>
              <a:rPr lang="en-US" b="1" dirty="0" err="1">
                <a:solidFill>
                  <a:srgbClr val="FF0000"/>
                </a:solidFill>
              </a:rPr>
              <a:t>jsp:include</a:t>
            </a:r>
            <a:r>
              <a:rPr lang="en-US" b="1" dirty="0">
                <a:solidFill>
                  <a:srgbClr val="FF0000"/>
                </a:solidFill>
              </a:rPr>
              <a:t> page="</a:t>
            </a:r>
            <a:r>
              <a:rPr lang="en-US" b="1" dirty="0" err="1">
                <a:solidFill>
                  <a:srgbClr val="FF0000"/>
                </a:solidFill>
              </a:rPr>
              <a:t>relativeURL</a:t>
            </a:r>
            <a:r>
              <a:rPr lang="en-US" b="1" dirty="0">
                <a:solidFill>
                  <a:srgbClr val="FF0000"/>
                </a:solidFill>
              </a:rPr>
              <a:t> | &lt;%= expression %&gt;"&gt;  </a:t>
            </a:r>
          </a:p>
          <a:p>
            <a:pPr lvl="3"/>
            <a:r>
              <a:rPr lang="en-US" b="1" dirty="0">
                <a:solidFill>
                  <a:srgbClr val="FF0000"/>
                </a:solidFill>
              </a:rPr>
              <a:t>&lt;</a:t>
            </a:r>
            <a:r>
              <a:rPr lang="en-US" b="1" dirty="0" err="1">
                <a:solidFill>
                  <a:srgbClr val="FF0000"/>
                </a:solidFill>
              </a:rPr>
              <a:t>jsp:param</a:t>
            </a:r>
            <a:r>
              <a:rPr lang="en-US" b="1" dirty="0">
                <a:solidFill>
                  <a:srgbClr val="FF0000"/>
                </a:solidFill>
              </a:rPr>
              <a:t> name="</a:t>
            </a:r>
            <a:r>
              <a:rPr lang="en-US" b="1" dirty="0" err="1">
                <a:solidFill>
                  <a:srgbClr val="FF0000"/>
                </a:solidFill>
              </a:rPr>
              <a:t>parametername</a:t>
            </a:r>
            <a:r>
              <a:rPr lang="en-US" b="1" dirty="0">
                <a:solidFill>
                  <a:srgbClr val="FF0000"/>
                </a:solidFill>
              </a:rPr>
              <a:t>" value="</a:t>
            </a:r>
            <a:r>
              <a:rPr lang="en-US" b="1" dirty="0" err="1">
                <a:solidFill>
                  <a:srgbClr val="FF0000"/>
                </a:solidFill>
              </a:rPr>
              <a:t>parametervalue</a:t>
            </a:r>
            <a:r>
              <a:rPr lang="en-US" b="1" dirty="0">
                <a:solidFill>
                  <a:srgbClr val="FF0000"/>
                </a:solidFill>
              </a:rPr>
              <a:t> | &lt;%=expression%&gt;" /&gt;  </a:t>
            </a:r>
          </a:p>
          <a:p>
            <a:pPr lvl="3"/>
            <a:r>
              <a:rPr lang="en-US" b="1" dirty="0">
                <a:solidFill>
                  <a:srgbClr val="FF0000"/>
                </a:solidFill>
              </a:rPr>
              <a:t>&lt;/</a:t>
            </a:r>
            <a:r>
              <a:rPr lang="en-US" b="1" dirty="0" err="1">
                <a:solidFill>
                  <a:srgbClr val="FF0000"/>
                </a:solidFill>
              </a:rPr>
              <a:t>jsp:include</a:t>
            </a:r>
            <a:r>
              <a:rPr lang="en-US" b="1" dirty="0">
                <a:solidFill>
                  <a:srgbClr val="FF0000"/>
                </a:solidFill>
              </a:rPr>
              <a:t>&gt;  </a:t>
            </a:r>
          </a:p>
          <a:p>
            <a:endParaRPr lang="en-US" b="1" dirty="0">
              <a:solidFill>
                <a:srgbClr val="FF0000"/>
              </a:solidFill>
            </a:endParaRPr>
          </a:p>
        </p:txBody>
      </p:sp>
      <p:sp>
        <p:nvSpPr>
          <p:cNvPr id="3" name="Date Placeholder 2">
            <a:extLst>
              <a:ext uri="{FF2B5EF4-FFF2-40B4-BE49-F238E27FC236}">
                <a16:creationId xmlns:a16="http://schemas.microsoft.com/office/drawing/2014/main" id="{939DA4A9-A804-40B0-3E26-5B57DDF1C9EA}"/>
              </a:ext>
            </a:extLst>
          </p:cNvPr>
          <p:cNvSpPr>
            <a:spLocks noGrp="1"/>
          </p:cNvSpPr>
          <p:nvPr>
            <p:ph type="dt" sz="half" idx="10"/>
          </p:nvPr>
        </p:nvSpPr>
        <p:spPr/>
        <p:txBody>
          <a:bodyPr/>
          <a:lstStyle/>
          <a:p>
            <a:fld id="{96D6A97B-97EB-46F2-B34A-317644F90C9A}" type="datetime1">
              <a:rPr lang="en-US" smtClean="0"/>
              <a:t>7/19/2022</a:t>
            </a:fld>
            <a:endParaRPr lang="en-US"/>
          </a:p>
        </p:txBody>
      </p:sp>
      <p:pic>
        <p:nvPicPr>
          <p:cNvPr id="9" name="Picture 8">
            <a:extLst>
              <a:ext uri="{FF2B5EF4-FFF2-40B4-BE49-F238E27FC236}">
                <a16:creationId xmlns:a16="http://schemas.microsoft.com/office/drawing/2014/main" id="{4F556EF7-F9E7-9F38-B295-1E2AC954D4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105598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000" b="1">
                <a:solidFill>
                  <a:schemeClr val="bg1"/>
                </a:solidFill>
              </a:rPr>
              <a:t>Java Bean{</a:t>
            </a:r>
            <a:r>
              <a:rPr lang="en-US" sz="3000">
                <a:solidFill>
                  <a:schemeClr val="bg1"/>
                </a:solidFill>
              </a:rPr>
              <a:t>similar like </a:t>
            </a:r>
            <a:r>
              <a:rPr lang="en-US" sz="3000" b="1" u="sng">
                <a:solidFill>
                  <a:schemeClr val="bg1"/>
                </a:solidFill>
              </a:rPr>
              <a:t>Package</a:t>
            </a:r>
            <a:r>
              <a:rPr lang="en-US" sz="3000" b="1">
                <a:solidFill>
                  <a:schemeClr val="bg1"/>
                </a:solidFill>
              </a:rPr>
              <a:t>}</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A Java Bean is a java class that should follow following conventions:</a:t>
            </a:r>
          </a:p>
          <a:p>
            <a:pPr lvl="1"/>
            <a:r>
              <a:rPr lang="en-US" dirty="0"/>
              <a:t>It should have a </a:t>
            </a:r>
            <a:r>
              <a:rPr lang="en-US"/>
              <a:t>no-</a:t>
            </a:r>
            <a:r>
              <a:rPr lang="en-US" err="1"/>
              <a:t>arg</a:t>
            </a:r>
            <a:r>
              <a:rPr lang="en-US"/>
              <a:t> constructor</a:t>
            </a:r>
            <a:r>
              <a:rPr lang="en-US" dirty="0"/>
              <a:t>.</a:t>
            </a:r>
          </a:p>
          <a:p>
            <a:pPr lvl="1"/>
            <a:r>
              <a:rPr lang="en-US" dirty="0"/>
              <a:t>It should be </a:t>
            </a:r>
            <a:r>
              <a:rPr lang="en-US" err="1"/>
              <a:t>Serializable</a:t>
            </a:r>
            <a:r>
              <a:rPr lang="en-US"/>
              <a:t>.</a:t>
            </a:r>
          </a:p>
          <a:p>
            <a:pPr lvl="1"/>
            <a:r>
              <a:rPr lang="en-US" dirty="0"/>
              <a:t>It should provide methods to </a:t>
            </a:r>
            <a:r>
              <a:rPr lang="en-US"/>
              <a:t>set and get the values </a:t>
            </a:r>
            <a:r>
              <a:rPr lang="en-US" dirty="0"/>
              <a:t>of the </a:t>
            </a:r>
            <a:r>
              <a:rPr lang="en-US"/>
              <a:t>properties</a:t>
            </a:r>
            <a:r>
              <a:rPr lang="en-US" dirty="0"/>
              <a:t>, known as </a:t>
            </a:r>
            <a:r>
              <a:rPr lang="en-US"/>
              <a:t>getter and setter methods.</a:t>
            </a:r>
          </a:p>
          <a:p>
            <a:r>
              <a:rPr lang="en-US" b="1" dirty="0"/>
              <a:t>Why use Java Bean?</a:t>
            </a:r>
          </a:p>
          <a:p>
            <a:r>
              <a:rPr lang="en-US" dirty="0"/>
              <a:t>it is a </a:t>
            </a:r>
            <a:r>
              <a:rPr lang="en-US"/>
              <a:t>reusable software component</a:t>
            </a:r>
            <a:r>
              <a:rPr lang="en-US" dirty="0"/>
              <a:t>. </a:t>
            </a:r>
          </a:p>
          <a:p>
            <a:r>
              <a:rPr lang="en-US" dirty="0"/>
              <a:t>A bean </a:t>
            </a:r>
            <a:r>
              <a:rPr lang="en-US"/>
              <a:t>encapsulates</a:t>
            </a:r>
            <a:r>
              <a:rPr lang="en-US" dirty="0"/>
              <a:t> </a:t>
            </a:r>
            <a:r>
              <a:rPr lang="en-US"/>
              <a:t>many objects into one object</a:t>
            </a:r>
            <a:r>
              <a:rPr lang="en-US" dirty="0"/>
              <a:t>, so we can access </a:t>
            </a:r>
            <a:r>
              <a:rPr lang="en-US"/>
              <a:t>this object from multiple places</a:t>
            </a:r>
            <a:r>
              <a:rPr lang="en-US" dirty="0"/>
              <a:t>. </a:t>
            </a:r>
            <a:endParaRPr lang="en-US"/>
          </a:p>
        </p:txBody>
      </p:sp>
      <p:sp>
        <p:nvSpPr>
          <p:cNvPr id="4" name="Date Placeholder 3">
            <a:extLst>
              <a:ext uri="{FF2B5EF4-FFF2-40B4-BE49-F238E27FC236}">
                <a16:creationId xmlns:a16="http://schemas.microsoft.com/office/drawing/2014/main" id="{82A6E725-FB4F-78DD-4B7D-F537B7A676DC}"/>
              </a:ext>
            </a:extLst>
          </p:cNvPr>
          <p:cNvSpPr>
            <a:spLocks noGrp="1"/>
          </p:cNvSpPr>
          <p:nvPr>
            <p:ph type="dt" sz="half" idx="10"/>
          </p:nvPr>
        </p:nvSpPr>
        <p:spPr/>
        <p:txBody>
          <a:bodyPr/>
          <a:lstStyle/>
          <a:p>
            <a:fld id="{FCFE92F4-48A1-4CE4-BFEA-FBCC6F4B3EA3}" type="datetime1">
              <a:rPr lang="en-US" smtClean="0"/>
              <a:t>7/19/2022</a:t>
            </a:fld>
            <a:endParaRPr lang="en-US"/>
          </a:p>
        </p:txBody>
      </p:sp>
      <p:pic>
        <p:nvPicPr>
          <p:cNvPr id="11" name="Picture 10">
            <a:extLst>
              <a:ext uri="{FF2B5EF4-FFF2-40B4-BE49-F238E27FC236}">
                <a16:creationId xmlns:a16="http://schemas.microsoft.com/office/drawing/2014/main" id="{52D72A7E-6EB7-BDAB-788A-7D2C780F4B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3798695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err="1"/>
              <a:t>jsp:useBean</a:t>
            </a:r>
            <a:endParaRPr lang="en-US" dirty="0"/>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Pile of soy beans on wooden table">
            <a:extLst>
              <a:ext uri="{FF2B5EF4-FFF2-40B4-BE49-F238E27FC236}">
                <a16:creationId xmlns:a16="http://schemas.microsoft.com/office/drawing/2014/main" id="{36994908-E897-D117-AC6A-640EF27850A0}"/>
              </a:ext>
            </a:extLst>
          </p:cNvPr>
          <p:cNvPicPr>
            <a:picLocks noChangeAspect="1"/>
          </p:cNvPicPr>
          <p:nvPr/>
        </p:nvPicPr>
        <p:blipFill rotWithShape="1">
          <a:blip r:embed="rId2"/>
          <a:srcRect l="34245" r="39275"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a:t>The jsp:useBean action tag is used to </a:t>
            </a:r>
            <a:r>
              <a:rPr lang="en-US" b="1"/>
              <a:t>locate or instantiate </a:t>
            </a:r>
            <a:r>
              <a:rPr lang="en-US"/>
              <a:t>a bean class.</a:t>
            </a:r>
          </a:p>
          <a:p>
            <a:r>
              <a:rPr lang="en-US"/>
              <a:t>If bean object of the Bean class is already created, it doesn't create the bean depending on the scope.</a:t>
            </a:r>
          </a:p>
          <a:p>
            <a:r>
              <a:rPr lang="en-US"/>
              <a:t>But if object of bean is not created, it instantiates the bean. </a:t>
            </a:r>
          </a:p>
        </p:txBody>
      </p:sp>
      <p:sp>
        <p:nvSpPr>
          <p:cNvPr id="4" name="Date Placeholder 3">
            <a:extLst>
              <a:ext uri="{FF2B5EF4-FFF2-40B4-BE49-F238E27FC236}">
                <a16:creationId xmlns:a16="http://schemas.microsoft.com/office/drawing/2014/main" id="{B711D562-A784-6489-0A09-B66745BE7D2B}"/>
              </a:ext>
            </a:extLst>
          </p:cNvPr>
          <p:cNvSpPr>
            <a:spLocks noGrp="1"/>
          </p:cNvSpPr>
          <p:nvPr>
            <p:ph type="dt" sz="half" idx="10"/>
          </p:nvPr>
        </p:nvSpPr>
        <p:spPr/>
        <p:txBody>
          <a:bodyPr/>
          <a:lstStyle/>
          <a:p>
            <a:fld id="{BA3D9D10-3F6C-4B73-9135-E99832EBDA02}" type="datetime1">
              <a:rPr lang="en-US" smtClean="0"/>
              <a:t>7/19/2022</a:t>
            </a:fld>
            <a:endParaRPr lang="en-US"/>
          </a:p>
        </p:txBody>
      </p:sp>
      <p:pic>
        <p:nvPicPr>
          <p:cNvPr id="38" name="Picture 37">
            <a:extLst>
              <a:ext uri="{FF2B5EF4-FFF2-40B4-BE49-F238E27FC236}">
                <a16:creationId xmlns:a16="http://schemas.microsoft.com/office/drawing/2014/main" id="{1AAF6F87-B86D-1803-D4F5-7A01A3AFD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8929980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dirty="0">
                <a:solidFill>
                  <a:schemeClr val="tx2">
                    <a:lumMod val="75000"/>
                  </a:schemeClr>
                </a:solidFill>
              </a:rPr>
              <a:t>Syntax of </a:t>
            </a:r>
            <a:r>
              <a:rPr lang="en-US" b="1" dirty="0" err="1">
                <a:solidFill>
                  <a:schemeClr val="tx2">
                    <a:lumMod val="75000"/>
                  </a:schemeClr>
                </a:solidFill>
              </a:rPr>
              <a:t>jsp:useBean</a:t>
            </a:r>
            <a:r>
              <a:rPr lang="en-US" b="1" dirty="0">
                <a:solidFill>
                  <a:schemeClr val="tx2">
                    <a:lumMod val="75000"/>
                  </a:schemeClr>
                </a:solidFill>
              </a:rPr>
              <a:t> action tag</a:t>
            </a:r>
            <a:endParaRPr lang="en-US" dirty="0">
              <a:solidFill>
                <a:schemeClr val="tx2">
                  <a:lumMod val="75000"/>
                </a:schemeClr>
              </a:solidFill>
            </a:endParaRPr>
          </a:p>
        </p:txBody>
      </p:sp>
      <p:sp>
        <p:nvSpPr>
          <p:cNvPr id="43"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44"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5"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pPr marL="914400" lvl="2" indent="0">
              <a:lnSpc>
                <a:spcPct val="90000"/>
              </a:lnSpc>
              <a:buNone/>
            </a:pPr>
            <a:r>
              <a:rPr lang="en-US" dirty="0">
                <a:solidFill>
                  <a:schemeClr val="tx2">
                    <a:lumMod val="75000"/>
                  </a:schemeClr>
                </a:solidFill>
              </a:rPr>
              <a:t>&lt;</a:t>
            </a:r>
            <a:r>
              <a:rPr lang="en-US" dirty="0" err="1">
                <a:solidFill>
                  <a:schemeClr val="tx2">
                    <a:lumMod val="75000"/>
                  </a:schemeClr>
                </a:solidFill>
              </a:rPr>
              <a:t>jsp:useBean</a:t>
            </a:r>
            <a:r>
              <a:rPr lang="en-US" dirty="0">
                <a:solidFill>
                  <a:schemeClr val="tx2">
                    <a:lumMod val="75000"/>
                  </a:schemeClr>
                </a:solidFill>
              </a:rPr>
              <a:t> </a:t>
            </a:r>
            <a:r>
              <a:rPr lang="en-US" b="1" dirty="0">
                <a:solidFill>
                  <a:schemeClr val="tx2">
                    <a:lumMod val="75000"/>
                  </a:schemeClr>
                </a:solidFill>
              </a:rPr>
              <a:t>id</a:t>
            </a:r>
            <a:r>
              <a:rPr lang="en-US" dirty="0">
                <a:solidFill>
                  <a:schemeClr val="tx2">
                    <a:lumMod val="75000"/>
                  </a:schemeClr>
                </a:solidFill>
              </a:rPr>
              <a:t>= "</a:t>
            </a:r>
            <a:r>
              <a:rPr lang="en-US" dirty="0" err="1">
                <a:solidFill>
                  <a:schemeClr val="tx2">
                    <a:lumMod val="75000"/>
                  </a:schemeClr>
                </a:solidFill>
              </a:rPr>
              <a:t>instanceName</a:t>
            </a:r>
            <a:r>
              <a:rPr lang="en-US" dirty="0">
                <a:solidFill>
                  <a:schemeClr val="tx2">
                    <a:lumMod val="75000"/>
                  </a:schemeClr>
                </a:solidFill>
              </a:rPr>
              <a:t>" </a:t>
            </a:r>
            <a:r>
              <a:rPr lang="en-US" b="1" dirty="0">
                <a:solidFill>
                  <a:schemeClr val="tx2">
                    <a:lumMod val="75000"/>
                  </a:schemeClr>
                </a:solidFill>
              </a:rPr>
              <a:t>scope</a:t>
            </a:r>
            <a:r>
              <a:rPr lang="en-US" dirty="0">
                <a:solidFill>
                  <a:schemeClr val="tx2">
                    <a:lumMod val="75000"/>
                  </a:schemeClr>
                </a:solidFill>
              </a:rPr>
              <a:t>= "page | request | session | application"   </a:t>
            </a:r>
          </a:p>
          <a:p>
            <a:pPr marL="914400" lvl="2" indent="0">
              <a:lnSpc>
                <a:spcPct val="90000"/>
              </a:lnSpc>
              <a:buNone/>
            </a:pPr>
            <a:r>
              <a:rPr lang="en-US" b="1" dirty="0">
                <a:solidFill>
                  <a:schemeClr val="tx2">
                    <a:lumMod val="75000"/>
                  </a:schemeClr>
                </a:solidFill>
              </a:rPr>
              <a:t>class</a:t>
            </a:r>
            <a:r>
              <a:rPr lang="en-US" dirty="0">
                <a:solidFill>
                  <a:schemeClr val="tx2">
                    <a:lumMod val="75000"/>
                  </a:schemeClr>
                </a:solidFill>
              </a:rPr>
              <a:t>= "</a:t>
            </a:r>
            <a:r>
              <a:rPr lang="en-US" dirty="0" err="1">
                <a:solidFill>
                  <a:schemeClr val="tx2">
                    <a:lumMod val="75000"/>
                  </a:schemeClr>
                </a:solidFill>
              </a:rPr>
              <a:t>packageName.className</a:t>
            </a:r>
            <a:r>
              <a:rPr lang="en-US" dirty="0">
                <a:solidFill>
                  <a:schemeClr val="tx2">
                    <a:lumMod val="75000"/>
                  </a:schemeClr>
                </a:solidFill>
              </a:rPr>
              <a:t>" </a:t>
            </a:r>
            <a:r>
              <a:rPr lang="en-US" b="1" dirty="0">
                <a:solidFill>
                  <a:schemeClr val="tx2">
                    <a:lumMod val="75000"/>
                  </a:schemeClr>
                </a:solidFill>
              </a:rPr>
              <a:t>type</a:t>
            </a:r>
            <a:r>
              <a:rPr lang="en-US" dirty="0">
                <a:solidFill>
                  <a:schemeClr val="tx2">
                    <a:lumMod val="75000"/>
                  </a:schemeClr>
                </a:solidFill>
              </a:rPr>
              <a:t>= "</a:t>
            </a:r>
            <a:r>
              <a:rPr lang="en-US" dirty="0" err="1">
                <a:solidFill>
                  <a:schemeClr val="tx2">
                    <a:lumMod val="75000"/>
                  </a:schemeClr>
                </a:solidFill>
              </a:rPr>
              <a:t>packageName.className</a:t>
            </a:r>
            <a:r>
              <a:rPr lang="en-US" dirty="0">
                <a:solidFill>
                  <a:schemeClr val="tx2">
                    <a:lumMod val="75000"/>
                  </a:schemeClr>
                </a:solidFill>
              </a:rPr>
              <a:t>"  </a:t>
            </a:r>
          </a:p>
          <a:p>
            <a:pPr marL="914400" lvl="2" indent="0">
              <a:lnSpc>
                <a:spcPct val="90000"/>
              </a:lnSpc>
              <a:buNone/>
            </a:pPr>
            <a:r>
              <a:rPr lang="en-US" b="1" dirty="0" err="1">
                <a:solidFill>
                  <a:schemeClr val="tx2">
                    <a:lumMod val="75000"/>
                  </a:schemeClr>
                </a:solidFill>
              </a:rPr>
              <a:t>beanName</a:t>
            </a:r>
            <a:r>
              <a:rPr lang="en-US" dirty="0">
                <a:solidFill>
                  <a:schemeClr val="tx2">
                    <a:lumMod val="75000"/>
                  </a:schemeClr>
                </a:solidFill>
              </a:rPr>
              <a:t>="</a:t>
            </a:r>
            <a:r>
              <a:rPr lang="en-US" dirty="0" err="1">
                <a:solidFill>
                  <a:schemeClr val="tx2">
                    <a:lumMod val="75000"/>
                  </a:schemeClr>
                </a:solidFill>
              </a:rPr>
              <a:t>packageName.className</a:t>
            </a:r>
            <a:r>
              <a:rPr lang="en-US" dirty="0">
                <a:solidFill>
                  <a:schemeClr val="tx2">
                    <a:lumMod val="75000"/>
                  </a:schemeClr>
                </a:solidFill>
              </a:rPr>
              <a:t> | &lt;%= expression &gt;" &gt;  </a:t>
            </a:r>
          </a:p>
          <a:p>
            <a:pPr marL="914400" lvl="2" indent="0">
              <a:lnSpc>
                <a:spcPct val="90000"/>
              </a:lnSpc>
              <a:buNone/>
            </a:pPr>
            <a:r>
              <a:rPr lang="en-US" dirty="0">
                <a:solidFill>
                  <a:schemeClr val="tx2">
                    <a:lumMod val="75000"/>
                  </a:schemeClr>
                </a:solidFill>
              </a:rPr>
              <a:t>&lt;/</a:t>
            </a:r>
            <a:r>
              <a:rPr lang="en-US" dirty="0" err="1">
                <a:solidFill>
                  <a:schemeClr val="tx2">
                    <a:lumMod val="75000"/>
                  </a:schemeClr>
                </a:solidFill>
              </a:rPr>
              <a:t>jsp:useBean</a:t>
            </a:r>
            <a:r>
              <a:rPr lang="en-US" dirty="0">
                <a:solidFill>
                  <a:schemeClr val="tx2">
                    <a:lumMod val="75000"/>
                  </a:schemeClr>
                </a:solidFill>
              </a:rPr>
              <a:t>&gt;  </a:t>
            </a:r>
          </a:p>
          <a:p>
            <a:pPr marL="914400" lvl="2" indent="0">
              <a:lnSpc>
                <a:spcPct val="90000"/>
              </a:lnSpc>
              <a:buNone/>
            </a:pPr>
            <a:endParaRPr lang="en-US" dirty="0">
              <a:solidFill>
                <a:schemeClr val="tx2">
                  <a:lumMod val="75000"/>
                </a:schemeClr>
              </a:solidFill>
            </a:endParaRPr>
          </a:p>
          <a:p>
            <a:pPr>
              <a:lnSpc>
                <a:spcPct val="90000"/>
              </a:lnSpc>
            </a:pPr>
            <a:r>
              <a:rPr lang="en-US" b="1" dirty="0">
                <a:solidFill>
                  <a:schemeClr val="tx2">
                    <a:lumMod val="75000"/>
                  </a:schemeClr>
                </a:solidFill>
              </a:rPr>
              <a:t>Attributes and Usage of </a:t>
            </a:r>
            <a:r>
              <a:rPr lang="en-US" b="1" dirty="0" err="1">
                <a:solidFill>
                  <a:schemeClr val="tx2">
                    <a:lumMod val="75000"/>
                  </a:schemeClr>
                </a:solidFill>
              </a:rPr>
              <a:t>jsp:useBean</a:t>
            </a:r>
            <a:r>
              <a:rPr lang="en-US" b="1" dirty="0">
                <a:solidFill>
                  <a:schemeClr val="tx2">
                    <a:lumMod val="75000"/>
                  </a:schemeClr>
                </a:solidFill>
              </a:rPr>
              <a:t> action tag</a:t>
            </a:r>
          </a:p>
          <a:p>
            <a:pPr lvl="2">
              <a:lnSpc>
                <a:spcPct val="90000"/>
              </a:lnSpc>
            </a:pPr>
            <a:r>
              <a:rPr lang="en-US" b="1" dirty="0">
                <a:solidFill>
                  <a:schemeClr val="tx2">
                    <a:lumMod val="75000"/>
                  </a:schemeClr>
                </a:solidFill>
              </a:rPr>
              <a:t>id: </a:t>
            </a:r>
            <a:r>
              <a:rPr lang="en-US" dirty="0">
                <a:solidFill>
                  <a:schemeClr val="tx2">
                    <a:lumMod val="75000"/>
                  </a:schemeClr>
                </a:solidFill>
              </a:rPr>
              <a:t>is used to identify the bean in the specified scope.</a:t>
            </a:r>
          </a:p>
          <a:p>
            <a:pPr marL="914400" lvl="2" indent="0" eaLnBrk="0" fontAlgn="base" hangingPunct="0">
              <a:lnSpc>
                <a:spcPct val="90000"/>
              </a:lnSpc>
              <a:spcBef>
                <a:spcPct val="0"/>
              </a:spcBef>
              <a:spcAft>
                <a:spcPct val="0"/>
              </a:spcAft>
              <a:buFontTx/>
              <a:buChar char="•"/>
            </a:pPr>
            <a:r>
              <a:rPr lang="en-US" b="1" dirty="0">
                <a:solidFill>
                  <a:schemeClr val="tx2">
                    <a:lumMod val="75000"/>
                  </a:schemeClr>
                </a:solidFill>
              </a:rPr>
              <a:t>scope</a:t>
            </a:r>
            <a:r>
              <a:rPr lang="en-US" dirty="0">
                <a:solidFill>
                  <a:schemeClr val="tx2">
                    <a:lumMod val="75000"/>
                  </a:schemeClr>
                </a:solidFill>
              </a:rPr>
              <a:t>: represents the scope of the bean. It may be page, request, session or application. The default scope is page. </a:t>
            </a:r>
          </a:p>
          <a:p>
            <a:pPr marL="1371600" lvl="3" indent="0" eaLnBrk="0" fontAlgn="base" hangingPunct="0">
              <a:lnSpc>
                <a:spcPct val="90000"/>
              </a:lnSpc>
              <a:spcBef>
                <a:spcPct val="0"/>
              </a:spcBef>
              <a:spcAft>
                <a:spcPct val="0"/>
              </a:spcAft>
              <a:buFontTx/>
              <a:buChar char="•"/>
            </a:pPr>
            <a:r>
              <a:rPr lang="en-US" b="1" dirty="0">
                <a:solidFill>
                  <a:schemeClr val="tx2">
                    <a:lumMod val="75000"/>
                  </a:schemeClr>
                </a:solidFill>
                <a:cs typeface="Arial" panose="020B0604020202020204" pitchFamily="34" charset="0"/>
              </a:rPr>
              <a:t>page: </a:t>
            </a:r>
            <a:r>
              <a:rPr lang="en-US" dirty="0">
                <a:solidFill>
                  <a:schemeClr val="tx2">
                    <a:lumMod val="75000"/>
                  </a:schemeClr>
                </a:solidFill>
                <a:cs typeface="Arial" panose="020B0604020202020204" pitchFamily="34" charset="0"/>
              </a:rPr>
              <a:t>specifies that you can use this bean </a:t>
            </a:r>
            <a:r>
              <a:rPr lang="en-US" b="1" dirty="0">
                <a:solidFill>
                  <a:schemeClr val="tx2">
                    <a:lumMod val="75000"/>
                  </a:schemeClr>
                </a:solidFill>
                <a:cs typeface="Arial" panose="020B0604020202020204" pitchFamily="34" charset="0"/>
              </a:rPr>
              <a:t>within the JSP page</a:t>
            </a:r>
            <a:r>
              <a:rPr lang="en-US" dirty="0">
                <a:solidFill>
                  <a:schemeClr val="tx2">
                    <a:lumMod val="75000"/>
                  </a:schemeClr>
                </a:solidFill>
                <a:cs typeface="Arial" panose="020B0604020202020204" pitchFamily="34" charset="0"/>
              </a:rPr>
              <a:t>. The default scope is page. </a:t>
            </a:r>
          </a:p>
          <a:p>
            <a:pPr marL="1371600" lvl="3" indent="0" eaLnBrk="0" fontAlgn="base" hangingPunct="0">
              <a:lnSpc>
                <a:spcPct val="90000"/>
              </a:lnSpc>
              <a:spcBef>
                <a:spcPct val="0"/>
              </a:spcBef>
              <a:spcAft>
                <a:spcPct val="0"/>
              </a:spcAft>
              <a:buFontTx/>
              <a:buChar char="•"/>
            </a:pPr>
            <a:r>
              <a:rPr lang="en-US" b="1" dirty="0">
                <a:solidFill>
                  <a:schemeClr val="tx2">
                    <a:lumMod val="75000"/>
                  </a:schemeClr>
                </a:solidFill>
                <a:cs typeface="Arial" panose="020B0604020202020204" pitchFamily="34" charset="0"/>
              </a:rPr>
              <a:t>request: </a:t>
            </a:r>
            <a:r>
              <a:rPr lang="en-US" dirty="0">
                <a:solidFill>
                  <a:schemeClr val="tx2">
                    <a:lumMod val="75000"/>
                  </a:schemeClr>
                </a:solidFill>
                <a:cs typeface="Arial" panose="020B0604020202020204" pitchFamily="34" charset="0"/>
              </a:rPr>
              <a:t>specifies that you can use this bean from any </a:t>
            </a:r>
            <a:r>
              <a:rPr lang="en-US" b="1" dirty="0">
                <a:solidFill>
                  <a:schemeClr val="tx2">
                    <a:lumMod val="75000"/>
                  </a:schemeClr>
                </a:solidFill>
                <a:cs typeface="Arial" panose="020B0604020202020204" pitchFamily="34" charset="0"/>
              </a:rPr>
              <a:t>JSP page that processes the same request.</a:t>
            </a:r>
            <a:r>
              <a:rPr lang="en-US" dirty="0">
                <a:solidFill>
                  <a:schemeClr val="tx2">
                    <a:lumMod val="75000"/>
                  </a:schemeClr>
                </a:solidFill>
                <a:cs typeface="Arial" panose="020B0604020202020204" pitchFamily="34" charset="0"/>
              </a:rPr>
              <a:t> It has wider scope than page. </a:t>
            </a:r>
          </a:p>
          <a:p>
            <a:pPr marL="1371600" lvl="3" indent="0" eaLnBrk="0" fontAlgn="base" hangingPunct="0">
              <a:lnSpc>
                <a:spcPct val="90000"/>
              </a:lnSpc>
              <a:spcBef>
                <a:spcPct val="0"/>
              </a:spcBef>
              <a:spcAft>
                <a:spcPct val="0"/>
              </a:spcAft>
              <a:buFontTx/>
              <a:buChar char="•"/>
            </a:pPr>
            <a:r>
              <a:rPr lang="en-US" b="1" dirty="0">
                <a:solidFill>
                  <a:schemeClr val="tx2">
                    <a:lumMod val="75000"/>
                  </a:schemeClr>
                </a:solidFill>
                <a:cs typeface="Arial" panose="020B0604020202020204" pitchFamily="34" charset="0"/>
              </a:rPr>
              <a:t>session: </a:t>
            </a:r>
            <a:r>
              <a:rPr lang="en-US" dirty="0">
                <a:solidFill>
                  <a:schemeClr val="tx2">
                    <a:lumMod val="75000"/>
                  </a:schemeClr>
                </a:solidFill>
                <a:cs typeface="Arial" panose="020B0604020202020204" pitchFamily="34" charset="0"/>
              </a:rPr>
              <a:t>specifies that you can use this bean from any </a:t>
            </a:r>
            <a:r>
              <a:rPr lang="en-US" b="1" dirty="0">
                <a:solidFill>
                  <a:schemeClr val="tx2">
                    <a:lumMod val="75000"/>
                  </a:schemeClr>
                </a:solidFill>
                <a:cs typeface="Arial" panose="020B0604020202020204" pitchFamily="34" charset="0"/>
              </a:rPr>
              <a:t>JSP page in the same session whether processes the same request or not.</a:t>
            </a:r>
            <a:r>
              <a:rPr lang="en-US" dirty="0">
                <a:solidFill>
                  <a:schemeClr val="tx2">
                    <a:lumMod val="75000"/>
                  </a:schemeClr>
                </a:solidFill>
                <a:cs typeface="Arial" panose="020B0604020202020204" pitchFamily="34" charset="0"/>
              </a:rPr>
              <a:t> It has wider scope than request. </a:t>
            </a:r>
          </a:p>
          <a:p>
            <a:pPr marL="1371600" lvl="3" indent="0" eaLnBrk="0" fontAlgn="base" hangingPunct="0">
              <a:lnSpc>
                <a:spcPct val="90000"/>
              </a:lnSpc>
              <a:spcBef>
                <a:spcPct val="0"/>
              </a:spcBef>
              <a:spcAft>
                <a:spcPct val="0"/>
              </a:spcAft>
              <a:buFontTx/>
              <a:buChar char="•"/>
            </a:pPr>
            <a:r>
              <a:rPr lang="en-US" b="1" dirty="0">
                <a:solidFill>
                  <a:schemeClr val="tx2">
                    <a:lumMod val="75000"/>
                  </a:schemeClr>
                </a:solidFill>
                <a:cs typeface="Arial" panose="020B0604020202020204" pitchFamily="34" charset="0"/>
              </a:rPr>
              <a:t>application: </a:t>
            </a:r>
            <a:r>
              <a:rPr lang="en-US" dirty="0">
                <a:solidFill>
                  <a:schemeClr val="tx2">
                    <a:lumMod val="75000"/>
                  </a:schemeClr>
                </a:solidFill>
                <a:cs typeface="Arial" panose="020B0604020202020204" pitchFamily="34" charset="0"/>
              </a:rPr>
              <a:t>specifies that you can use this bean from </a:t>
            </a:r>
            <a:r>
              <a:rPr lang="en-US" b="1" dirty="0">
                <a:solidFill>
                  <a:schemeClr val="tx2">
                    <a:lumMod val="75000"/>
                  </a:schemeClr>
                </a:solidFill>
                <a:cs typeface="Arial" panose="020B0604020202020204" pitchFamily="34" charset="0"/>
              </a:rPr>
              <a:t>any JSP page in the same application</a:t>
            </a:r>
            <a:r>
              <a:rPr lang="en-US" dirty="0">
                <a:solidFill>
                  <a:schemeClr val="tx2">
                    <a:lumMod val="75000"/>
                  </a:schemeClr>
                </a:solidFill>
                <a:cs typeface="Arial" panose="020B0604020202020204" pitchFamily="34" charset="0"/>
              </a:rPr>
              <a:t>. It has wider scope than session</a:t>
            </a:r>
            <a:r>
              <a:rPr lang="en-US" dirty="0">
                <a:solidFill>
                  <a:schemeClr val="tx2">
                    <a:lumMod val="75000"/>
                  </a:schemeClr>
                </a:solidFill>
              </a:rPr>
              <a:t>. </a:t>
            </a:r>
          </a:p>
          <a:p>
            <a:pPr marL="0" lvl="0" indent="0" eaLnBrk="0" fontAlgn="base" hangingPunct="0">
              <a:lnSpc>
                <a:spcPct val="90000"/>
              </a:lnSpc>
              <a:spcBef>
                <a:spcPct val="0"/>
              </a:spcBef>
              <a:spcAft>
                <a:spcPct val="0"/>
              </a:spcAft>
              <a:buNone/>
            </a:pPr>
            <a:endParaRPr lang="en-US" dirty="0">
              <a:solidFill>
                <a:schemeClr val="tx2">
                  <a:lumMod val="75000"/>
                </a:schemeClr>
              </a:solidFill>
              <a:latin typeface="Arial" panose="020B0604020202020204" pitchFamily="34" charset="0"/>
            </a:endParaRPr>
          </a:p>
          <a:p>
            <a:pPr lvl="2">
              <a:lnSpc>
                <a:spcPct val="90000"/>
              </a:lnSpc>
            </a:pPr>
            <a:endParaRPr lang="en-US" dirty="0">
              <a:solidFill>
                <a:schemeClr val="tx2">
                  <a:lumMod val="75000"/>
                </a:schemeClr>
              </a:solidFill>
            </a:endParaRPr>
          </a:p>
        </p:txBody>
      </p:sp>
      <p:sp>
        <p:nvSpPr>
          <p:cNvPr id="4" name="Date Placeholder 3">
            <a:extLst>
              <a:ext uri="{FF2B5EF4-FFF2-40B4-BE49-F238E27FC236}">
                <a16:creationId xmlns:a16="http://schemas.microsoft.com/office/drawing/2014/main" id="{4FFFCFD9-415B-B7D4-88F3-5EA0C3614F48}"/>
              </a:ext>
            </a:extLst>
          </p:cNvPr>
          <p:cNvSpPr>
            <a:spLocks noGrp="1"/>
          </p:cNvSpPr>
          <p:nvPr>
            <p:ph type="dt" sz="half" idx="10"/>
          </p:nvPr>
        </p:nvSpPr>
        <p:spPr/>
        <p:txBody>
          <a:bodyPr/>
          <a:lstStyle/>
          <a:p>
            <a:fld id="{07FC1465-E205-4E7E-9B08-84775FB124B2}" type="datetime1">
              <a:rPr lang="en-US" smtClean="0"/>
              <a:t>7/19/2022</a:t>
            </a:fld>
            <a:endParaRPr lang="en-US"/>
          </a:p>
        </p:txBody>
      </p:sp>
      <p:pic>
        <p:nvPicPr>
          <p:cNvPr id="26" name="Picture 25">
            <a:extLst>
              <a:ext uri="{FF2B5EF4-FFF2-40B4-BE49-F238E27FC236}">
                <a16:creationId xmlns:a16="http://schemas.microsoft.com/office/drawing/2014/main" id="{C054A24D-11B2-8E91-26E2-033BED3FE7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6948844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3"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endParaRPr lang="en-US" sz="3200">
              <a:solidFill>
                <a:schemeClr val="bg1"/>
              </a:solidFill>
            </a:endParaRPr>
          </a:p>
        </p:txBody>
      </p:sp>
      <p:sp>
        <p:nvSpPr>
          <p:cNvPr id="44"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2">
            <a:extLst>
              <a:ext uri="{FF2B5EF4-FFF2-40B4-BE49-F238E27FC236}">
                <a16:creationId xmlns:a16="http://schemas.microsoft.com/office/drawing/2014/main" id="{961C003E-6CA5-8B2E-164F-10E02C34CDEE}"/>
              </a:ext>
            </a:extLst>
          </p:cNvPr>
          <p:cNvGraphicFramePr>
            <a:graphicFrameLocks noGrp="1"/>
          </p:cNvGraphicFramePr>
          <p:nvPr>
            <p:ph idx="1"/>
            <p:extLst>
              <p:ext uri="{D42A27DB-BD31-4B8C-83A1-F6EECF244321}">
                <p14:modId xmlns:p14="http://schemas.microsoft.com/office/powerpoint/2010/main" val="325877298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4D5BF8CD-2FF7-2814-DDE9-3693359C5605}"/>
              </a:ext>
            </a:extLst>
          </p:cNvPr>
          <p:cNvSpPr>
            <a:spLocks noGrp="1"/>
          </p:cNvSpPr>
          <p:nvPr>
            <p:ph type="dt" sz="half" idx="10"/>
          </p:nvPr>
        </p:nvSpPr>
        <p:spPr/>
        <p:txBody>
          <a:bodyPr/>
          <a:lstStyle/>
          <a:p>
            <a:fld id="{6218F1B2-2403-4C20-A43F-2916E3445EDB}" type="datetime1">
              <a:rPr lang="en-US" smtClean="0"/>
              <a:t>7/19/2022</a:t>
            </a:fld>
            <a:endParaRPr lang="en-US"/>
          </a:p>
        </p:txBody>
      </p:sp>
      <p:pic>
        <p:nvPicPr>
          <p:cNvPr id="10" name="Picture 9">
            <a:extLst>
              <a:ext uri="{FF2B5EF4-FFF2-40B4-BE49-F238E27FC236}">
                <a16:creationId xmlns:a16="http://schemas.microsoft.com/office/drawing/2014/main" id="{9F9565E7-4E92-3677-19D2-1A1341CCD8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7320515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200" b="1">
                <a:solidFill>
                  <a:schemeClr val="bg1"/>
                </a:solidFill>
              </a:rPr>
              <a:t>jsp:setProperty and jsp:getProperty </a:t>
            </a:r>
            <a:endParaRPr lang="en-US" sz="2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8D4021C-97E6-D3D5-7D13-9FEA602D9AC7}"/>
              </a:ext>
            </a:extLst>
          </p:cNvPr>
          <p:cNvGraphicFramePr>
            <a:graphicFrameLocks noGrp="1"/>
          </p:cNvGraphicFramePr>
          <p:nvPr>
            <p:ph idx="1"/>
            <p:extLst>
              <p:ext uri="{D42A27DB-BD31-4B8C-83A1-F6EECF244321}">
                <p14:modId xmlns:p14="http://schemas.microsoft.com/office/powerpoint/2010/main" val="2536431125"/>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5B884310-E63E-5BB5-9BF7-118FEFD96078}"/>
              </a:ext>
            </a:extLst>
          </p:cNvPr>
          <p:cNvSpPr>
            <a:spLocks noGrp="1"/>
          </p:cNvSpPr>
          <p:nvPr>
            <p:ph type="dt" sz="half" idx="10"/>
          </p:nvPr>
        </p:nvSpPr>
        <p:spPr/>
        <p:txBody>
          <a:bodyPr/>
          <a:lstStyle/>
          <a:p>
            <a:fld id="{1BB5441F-B923-469B-ABC8-959C63EC46EC}" type="datetime1">
              <a:rPr lang="en-US" smtClean="0"/>
              <a:t>7/19/2022</a:t>
            </a:fld>
            <a:endParaRPr lang="en-US"/>
          </a:p>
        </p:txBody>
      </p:sp>
      <p:pic>
        <p:nvPicPr>
          <p:cNvPr id="10" name="Picture 9">
            <a:extLst>
              <a:ext uri="{FF2B5EF4-FFF2-40B4-BE49-F238E27FC236}">
                <a16:creationId xmlns:a16="http://schemas.microsoft.com/office/drawing/2014/main" id="{88FCF02A-C455-756C-76C9-08239A4090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9660399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3041" y="1337860"/>
            <a:ext cx="11153104" cy="5520140"/>
          </a:xfrm>
        </p:spPr>
        <p:txBody>
          <a:bodyPr>
            <a:normAutofit fontScale="92500"/>
          </a:bodyPr>
          <a:lstStyle/>
          <a:p>
            <a:r>
              <a:rPr lang="en-US" sz="2000" b="1" dirty="0" err="1"/>
              <a:t>jsp:setProperty</a:t>
            </a:r>
            <a:r>
              <a:rPr lang="en-US" sz="2000" b="1" dirty="0"/>
              <a:t> action tag if you have to </a:t>
            </a:r>
            <a:r>
              <a:rPr lang="en-US" sz="2000" b="1" dirty="0">
                <a:solidFill>
                  <a:srgbClr val="FF0000"/>
                </a:solidFill>
              </a:rPr>
              <a:t>set all the values of incoming request in the bean</a:t>
            </a:r>
          </a:p>
          <a:p>
            <a:pPr marL="914400" lvl="2" indent="0">
              <a:buNone/>
            </a:pPr>
            <a:r>
              <a:rPr lang="en-US" dirty="0"/>
              <a:t>        &lt;</a:t>
            </a:r>
            <a:r>
              <a:rPr lang="en-US" dirty="0" err="1"/>
              <a:t>jsp:setProperty</a:t>
            </a:r>
            <a:r>
              <a:rPr lang="en-US" dirty="0"/>
              <a:t> name="bean" property="*" /&gt;  </a:t>
            </a:r>
          </a:p>
          <a:p>
            <a:r>
              <a:rPr lang="en-US" sz="2000" b="1" dirty="0" err="1"/>
              <a:t>jsp:setProperty</a:t>
            </a:r>
            <a:r>
              <a:rPr lang="en-US" sz="2000" b="1" dirty="0"/>
              <a:t> action tag if you have </a:t>
            </a:r>
            <a:r>
              <a:rPr lang="en-US" sz="2000" b="1" dirty="0">
                <a:solidFill>
                  <a:srgbClr val="FF0000"/>
                </a:solidFill>
              </a:rPr>
              <a:t>to set value of the incoming specific property</a:t>
            </a:r>
          </a:p>
          <a:p>
            <a:pPr marL="1371600" lvl="3" indent="0">
              <a:buNone/>
            </a:pPr>
            <a:r>
              <a:rPr lang="en-US" dirty="0"/>
              <a:t>&lt;</a:t>
            </a:r>
            <a:r>
              <a:rPr lang="en-US" sz="2000" dirty="0" err="1"/>
              <a:t>jsp:setProperty</a:t>
            </a:r>
            <a:r>
              <a:rPr lang="en-US" sz="2000" dirty="0"/>
              <a:t> name="bean" property="username" /&gt; </a:t>
            </a:r>
          </a:p>
          <a:p>
            <a:r>
              <a:rPr lang="en-US" sz="2000" b="1" dirty="0" err="1"/>
              <a:t>jsp:setProperty</a:t>
            </a:r>
            <a:r>
              <a:rPr lang="en-US" sz="2000" b="1" dirty="0"/>
              <a:t> action tag if you have </a:t>
            </a:r>
            <a:r>
              <a:rPr lang="en-US" sz="2000" b="1" dirty="0">
                <a:solidFill>
                  <a:srgbClr val="FF0000"/>
                </a:solidFill>
              </a:rPr>
              <a:t>to set a specific value in the property</a:t>
            </a:r>
          </a:p>
          <a:p>
            <a:pPr marL="1371600" lvl="3" indent="0">
              <a:buNone/>
            </a:pPr>
            <a:r>
              <a:rPr lang="en-US" sz="2000" dirty="0"/>
              <a:t>&lt;</a:t>
            </a:r>
            <a:r>
              <a:rPr lang="en-US" sz="2000" dirty="0" err="1"/>
              <a:t>jsp:setProperty</a:t>
            </a:r>
            <a:r>
              <a:rPr lang="en-US" sz="2000" dirty="0"/>
              <a:t> name="bean" property="username" value="Kumar" /&gt;</a:t>
            </a:r>
          </a:p>
          <a:p>
            <a:r>
              <a:rPr lang="en-US" sz="3800" b="1" dirty="0" err="1"/>
              <a:t>jsp:getProperty</a:t>
            </a:r>
            <a:r>
              <a:rPr lang="en-US" sz="3800" b="1" dirty="0"/>
              <a:t> action tag</a:t>
            </a:r>
          </a:p>
          <a:p>
            <a:pPr lvl="1"/>
            <a:r>
              <a:rPr lang="en-US" sz="2800" dirty="0"/>
              <a:t>The </a:t>
            </a:r>
            <a:r>
              <a:rPr lang="en-US" sz="2800" dirty="0" err="1"/>
              <a:t>jsp:getProperty</a:t>
            </a:r>
            <a:r>
              <a:rPr lang="en-US" sz="2800" dirty="0"/>
              <a:t> action tag </a:t>
            </a:r>
            <a:r>
              <a:rPr lang="en-US" sz="2800" b="1" dirty="0">
                <a:solidFill>
                  <a:srgbClr val="FF0000"/>
                </a:solidFill>
              </a:rPr>
              <a:t>returns the value of the property.</a:t>
            </a:r>
          </a:p>
          <a:p>
            <a:pPr lvl="1"/>
            <a:r>
              <a:rPr lang="en-US" sz="2800" b="1" dirty="0">
                <a:solidFill>
                  <a:srgbClr val="FF0000"/>
                </a:solidFill>
              </a:rPr>
              <a:t>Syntax</a:t>
            </a:r>
            <a:r>
              <a:rPr lang="en-US" sz="2800" b="1" dirty="0"/>
              <a:t> of </a:t>
            </a:r>
            <a:r>
              <a:rPr lang="en-US" sz="2800" b="1" dirty="0" err="1"/>
              <a:t>jsp:getProperty</a:t>
            </a:r>
            <a:r>
              <a:rPr lang="en-US" sz="2800" b="1" dirty="0"/>
              <a:t> action tag</a:t>
            </a:r>
          </a:p>
          <a:p>
            <a:pPr marL="914400" lvl="2" indent="0" algn="ctr">
              <a:buNone/>
            </a:pPr>
            <a:r>
              <a:rPr lang="en-US" dirty="0"/>
              <a:t>&lt;</a:t>
            </a:r>
            <a:r>
              <a:rPr lang="en-US" dirty="0" err="1"/>
              <a:t>jsp:getProperty</a:t>
            </a:r>
            <a:r>
              <a:rPr lang="en-US" dirty="0"/>
              <a:t> name="</a:t>
            </a:r>
            <a:r>
              <a:rPr lang="en-US" dirty="0" err="1"/>
              <a:t>instanceOfBean</a:t>
            </a:r>
            <a:r>
              <a:rPr lang="en-US" dirty="0"/>
              <a:t>" property="</a:t>
            </a:r>
            <a:r>
              <a:rPr lang="en-US" dirty="0" err="1"/>
              <a:t>propertyName</a:t>
            </a:r>
            <a:r>
              <a:rPr lang="en-US" dirty="0"/>
              <a:t>" /&gt; </a:t>
            </a:r>
          </a:p>
          <a:p>
            <a:pPr lvl="1"/>
            <a:r>
              <a:rPr lang="en-US" b="1" dirty="0"/>
              <a:t>Simple </a:t>
            </a:r>
            <a:r>
              <a:rPr lang="en-US" b="1" dirty="0">
                <a:solidFill>
                  <a:srgbClr val="FF0000"/>
                </a:solidFill>
              </a:rPr>
              <a:t>example</a:t>
            </a:r>
            <a:r>
              <a:rPr lang="en-US" b="1" dirty="0"/>
              <a:t> of </a:t>
            </a:r>
            <a:r>
              <a:rPr lang="en-US" b="1" dirty="0" err="1"/>
              <a:t>jsp:getProperty</a:t>
            </a:r>
            <a:r>
              <a:rPr lang="en-US" b="1" dirty="0"/>
              <a:t> action tag</a:t>
            </a:r>
          </a:p>
          <a:p>
            <a:pPr marL="914400" lvl="2" indent="0" algn="ctr">
              <a:buNone/>
            </a:pPr>
            <a:r>
              <a:rPr lang="en-US" sz="2400" dirty="0"/>
              <a:t>	 &lt;</a:t>
            </a:r>
            <a:r>
              <a:rPr lang="en-US" sz="2400" dirty="0" err="1"/>
              <a:t>jsp:getProperty</a:t>
            </a:r>
            <a:r>
              <a:rPr lang="en-US" sz="2400" dirty="0"/>
              <a:t> name="</a:t>
            </a:r>
            <a:r>
              <a:rPr lang="en-US" sz="2400" dirty="0" err="1"/>
              <a:t>obj</a:t>
            </a:r>
            <a:r>
              <a:rPr lang="en-US" sz="2400" dirty="0"/>
              <a:t>" property="name" /&gt;  </a:t>
            </a:r>
          </a:p>
          <a:p>
            <a:pPr lvl="2"/>
            <a:endParaRPr lang="en-US" sz="2200" dirty="0"/>
          </a:p>
        </p:txBody>
      </p:sp>
      <p:sp>
        <p:nvSpPr>
          <p:cNvPr id="2" name="Date Placeholder 1">
            <a:extLst>
              <a:ext uri="{FF2B5EF4-FFF2-40B4-BE49-F238E27FC236}">
                <a16:creationId xmlns:a16="http://schemas.microsoft.com/office/drawing/2014/main" id="{52C97894-99D1-543A-B500-50D1370A491F}"/>
              </a:ext>
            </a:extLst>
          </p:cNvPr>
          <p:cNvSpPr>
            <a:spLocks noGrp="1"/>
          </p:cNvSpPr>
          <p:nvPr>
            <p:ph type="dt" sz="half" idx="10"/>
          </p:nvPr>
        </p:nvSpPr>
        <p:spPr/>
        <p:txBody>
          <a:bodyPr/>
          <a:lstStyle/>
          <a:p>
            <a:fld id="{CAFBF93B-0A75-45EB-A158-9867D4557ABD}" type="datetime1">
              <a:rPr lang="en-US" smtClean="0"/>
              <a:t>7/19/2022</a:t>
            </a:fld>
            <a:endParaRPr lang="en-US"/>
          </a:p>
        </p:txBody>
      </p:sp>
      <p:pic>
        <p:nvPicPr>
          <p:cNvPr id="6" name="Picture 5">
            <a:extLst>
              <a:ext uri="{FF2B5EF4-FFF2-40B4-BE49-F238E27FC236}">
                <a16:creationId xmlns:a16="http://schemas.microsoft.com/office/drawing/2014/main" id="{FAFED58B-E92F-DF94-8AF9-8BDFF871E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5698316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24"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8"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a:t>JSP Scriptlet tag</a:t>
            </a:r>
            <a:endParaRPr lang="en-US"/>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0" name="Picture 4" descr="Periodic table of elements">
            <a:extLst>
              <a:ext uri="{FF2B5EF4-FFF2-40B4-BE49-F238E27FC236}">
                <a16:creationId xmlns:a16="http://schemas.microsoft.com/office/drawing/2014/main" id="{922877CD-11BB-45C4-7519-169E2F5CBF68}"/>
              </a:ext>
            </a:extLst>
          </p:cNvPr>
          <p:cNvPicPr>
            <a:picLocks noChangeAspect="1"/>
          </p:cNvPicPr>
          <p:nvPr/>
        </p:nvPicPr>
        <p:blipFill rotWithShape="1">
          <a:blip r:embed="rId2"/>
          <a:srcRect l="28443" r="26263"/>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a:lnSpc>
                <a:spcPct val="90000"/>
              </a:lnSpc>
            </a:pPr>
            <a:r>
              <a:rPr lang="en-US"/>
              <a:t>Java code can be written inside the jsp page using the </a:t>
            </a:r>
            <a:r>
              <a:rPr lang="en-US" err="1"/>
              <a:t>scriptlet</a:t>
            </a:r>
            <a:r>
              <a:rPr lang="en-US"/>
              <a:t> tag.</a:t>
            </a:r>
          </a:p>
          <a:p>
            <a:pPr>
              <a:lnSpc>
                <a:spcPct val="90000"/>
              </a:lnSpc>
            </a:pPr>
            <a:r>
              <a:rPr lang="en-US" b="1"/>
              <a:t>JSP Scripting elements</a:t>
            </a:r>
          </a:p>
          <a:p>
            <a:pPr lvl="1">
              <a:lnSpc>
                <a:spcPct val="90000"/>
              </a:lnSpc>
            </a:pPr>
            <a:r>
              <a:rPr lang="en-US"/>
              <a:t>The scripting elements provides the ability to insert java code inside the jsp. </a:t>
            </a:r>
          </a:p>
          <a:p>
            <a:pPr lvl="1">
              <a:lnSpc>
                <a:spcPct val="90000"/>
              </a:lnSpc>
            </a:pPr>
            <a:r>
              <a:rPr lang="en-US"/>
              <a:t>There are three types of scripting elements:</a:t>
            </a:r>
          </a:p>
          <a:p>
            <a:pPr lvl="2">
              <a:lnSpc>
                <a:spcPct val="90000"/>
              </a:lnSpc>
            </a:pPr>
            <a:r>
              <a:rPr lang="sv-SE"/>
              <a:t>scriptlet tag</a:t>
            </a:r>
          </a:p>
          <a:p>
            <a:pPr lvl="2">
              <a:lnSpc>
                <a:spcPct val="90000"/>
              </a:lnSpc>
            </a:pPr>
            <a:r>
              <a:rPr lang="sv-SE"/>
              <a:t>expression tag</a:t>
            </a:r>
          </a:p>
          <a:p>
            <a:pPr lvl="2">
              <a:lnSpc>
                <a:spcPct val="90000"/>
              </a:lnSpc>
            </a:pPr>
            <a:r>
              <a:rPr lang="sv-SE"/>
              <a:t>declaration tag</a:t>
            </a:r>
          </a:p>
          <a:p>
            <a:pPr lvl="1">
              <a:lnSpc>
                <a:spcPct val="90000"/>
              </a:lnSpc>
            </a:pPr>
            <a:r>
              <a:rPr lang="en-US"/>
              <a:t>	Syntax:-</a:t>
            </a:r>
          </a:p>
          <a:p>
            <a:pPr marL="457200" lvl="1" indent="0">
              <a:lnSpc>
                <a:spcPct val="90000"/>
              </a:lnSpc>
              <a:buNone/>
            </a:pPr>
            <a:r>
              <a:rPr lang="en-US" b="1"/>
              <a:t>&lt;%  java source code %&gt;  </a:t>
            </a:r>
          </a:p>
        </p:txBody>
      </p:sp>
      <p:sp>
        <p:nvSpPr>
          <p:cNvPr id="4" name="Date Placeholder 3">
            <a:extLst>
              <a:ext uri="{FF2B5EF4-FFF2-40B4-BE49-F238E27FC236}">
                <a16:creationId xmlns:a16="http://schemas.microsoft.com/office/drawing/2014/main" id="{384EEC96-BE27-8FB5-CD10-9083A8496CF0}"/>
              </a:ext>
            </a:extLst>
          </p:cNvPr>
          <p:cNvSpPr>
            <a:spLocks noGrp="1"/>
          </p:cNvSpPr>
          <p:nvPr>
            <p:ph type="dt" sz="half" idx="10"/>
          </p:nvPr>
        </p:nvSpPr>
        <p:spPr/>
        <p:txBody>
          <a:bodyPr/>
          <a:lstStyle/>
          <a:p>
            <a:fld id="{7C80A1DC-3A55-4B16-A652-AEA52BC91FA8}" type="datetime1">
              <a:rPr lang="en-US" smtClean="0"/>
              <a:t>7/19/2022</a:t>
            </a:fld>
            <a:endParaRPr lang="en-US"/>
          </a:p>
        </p:txBody>
      </p:sp>
      <p:pic>
        <p:nvPicPr>
          <p:cNvPr id="42" name="Picture 41">
            <a:extLst>
              <a:ext uri="{FF2B5EF4-FFF2-40B4-BE49-F238E27FC236}">
                <a16:creationId xmlns:a16="http://schemas.microsoft.com/office/drawing/2014/main" id="{8A252150-07D9-8938-4CFA-3B7EB7A12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288201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000" b="1">
                <a:solidFill>
                  <a:schemeClr val="bg1"/>
                </a:solidFill>
              </a:rPr>
              <a:t>Interfaces in javax.servlet.http package</a:t>
            </a:r>
            <a:endParaRPr lang="en-US" sz="20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buFont typeface="+mj-lt"/>
              <a:buAutoNum type="arabicPeriod"/>
            </a:pPr>
            <a:r>
              <a:rPr lang="en-US" dirty="0" err="1"/>
              <a:t>HttpServletRequest</a:t>
            </a:r>
            <a:endParaRPr lang="en-US" dirty="0"/>
          </a:p>
          <a:p>
            <a:pPr marL="514350" indent="-514350">
              <a:buFont typeface="+mj-lt"/>
              <a:buAutoNum type="arabicPeriod"/>
            </a:pPr>
            <a:r>
              <a:rPr lang="en-US" dirty="0" err="1"/>
              <a:t>HttpServletResponse</a:t>
            </a:r>
            <a:endParaRPr lang="en-US" dirty="0"/>
          </a:p>
          <a:p>
            <a:pPr marL="514350" indent="-514350">
              <a:buFont typeface="+mj-lt"/>
              <a:buAutoNum type="arabicPeriod"/>
            </a:pPr>
            <a:r>
              <a:rPr lang="en-US" dirty="0" err="1"/>
              <a:t>HttpSession</a:t>
            </a:r>
            <a:endParaRPr lang="en-US" dirty="0"/>
          </a:p>
          <a:p>
            <a:pPr marL="514350" indent="-514350">
              <a:buFont typeface="+mj-lt"/>
              <a:buAutoNum type="arabicPeriod"/>
            </a:pPr>
            <a:r>
              <a:rPr lang="en-US" dirty="0" err="1"/>
              <a:t>HttpSessionListener</a:t>
            </a:r>
            <a:endParaRPr lang="en-US" dirty="0"/>
          </a:p>
          <a:p>
            <a:pPr marL="514350" indent="-514350">
              <a:buFont typeface="+mj-lt"/>
              <a:buAutoNum type="arabicPeriod"/>
            </a:pPr>
            <a:r>
              <a:rPr lang="en-US" dirty="0" err="1"/>
              <a:t>HttpSessionAttributeListener</a:t>
            </a:r>
            <a:endParaRPr lang="en-US" dirty="0"/>
          </a:p>
          <a:p>
            <a:pPr marL="514350" indent="-514350">
              <a:buFont typeface="+mj-lt"/>
              <a:buAutoNum type="arabicPeriod"/>
            </a:pPr>
            <a:r>
              <a:rPr lang="en-US" dirty="0" err="1"/>
              <a:t>HttpSessionBindingListener</a:t>
            </a:r>
            <a:endParaRPr lang="en-US" dirty="0"/>
          </a:p>
          <a:p>
            <a:pPr marL="514350" indent="-514350">
              <a:buFont typeface="+mj-lt"/>
              <a:buAutoNum type="arabicPeriod"/>
            </a:pPr>
            <a:r>
              <a:rPr lang="en-US" dirty="0" err="1"/>
              <a:t>HttpSessionActivationListener</a:t>
            </a:r>
            <a:endParaRPr lang="en-US" dirty="0"/>
          </a:p>
          <a:p>
            <a:pPr marL="514350" indent="-514350">
              <a:buFont typeface="+mj-lt"/>
              <a:buAutoNum type="arabicPeriod"/>
            </a:pPr>
            <a:r>
              <a:rPr lang="en-US" dirty="0" err="1"/>
              <a:t>HttpSessionContext</a:t>
            </a:r>
            <a:r>
              <a:rPr lang="en-US" dirty="0"/>
              <a:t> (deprecated now)</a:t>
            </a:r>
          </a:p>
          <a:p>
            <a:pPr marL="514350" indent="-514350">
              <a:buFont typeface="+mj-lt"/>
              <a:buAutoNum type="arabicPeriod"/>
            </a:pPr>
            <a:endParaRPr lang="en-US" dirty="0"/>
          </a:p>
        </p:txBody>
      </p:sp>
      <p:sp>
        <p:nvSpPr>
          <p:cNvPr id="4" name="Date Placeholder 3">
            <a:extLst>
              <a:ext uri="{FF2B5EF4-FFF2-40B4-BE49-F238E27FC236}">
                <a16:creationId xmlns:a16="http://schemas.microsoft.com/office/drawing/2014/main" id="{542D08BC-8F1D-3359-FF52-9AA130F34C30}"/>
              </a:ext>
            </a:extLst>
          </p:cNvPr>
          <p:cNvSpPr>
            <a:spLocks noGrp="1"/>
          </p:cNvSpPr>
          <p:nvPr>
            <p:ph type="dt" sz="half" idx="10"/>
          </p:nvPr>
        </p:nvSpPr>
        <p:spPr/>
        <p:txBody>
          <a:bodyPr/>
          <a:lstStyle/>
          <a:p>
            <a:fld id="{7EC35D41-5B5E-4810-9C06-EE56EAF439B5}" type="datetime1">
              <a:rPr lang="en-US" smtClean="0"/>
              <a:t>7/19/2022</a:t>
            </a:fld>
            <a:endParaRPr lang="en-US"/>
          </a:p>
        </p:txBody>
      </p:sp>
      <p:pic>
        <p:nvPicPr>
          <p:cNvPr id="11" name="Picture 10">
            <a:extLst>
              <a:ext uri="{FF2B5EF4-FFF2-40B4-BE49-F238E27FC236}">
                <a16:creationId xmlns:a16="http://schemas.microsoft.com/office/drawing/2014/main" id="{05F77595-ADE5-9B24-697E-79800EA98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6844770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dirty="0">
                <a:solidFill>
                  <a:schemeClr val="bg1"/>
                </a:solidFill>
              </a:rPr>
              <a:t>JSP expression tag	</a:t>
            </a:r>
            <a:endParaRPr lang="en-US" sz="3200" dirty="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976FEA3-E74A-FBE8-7A54-C2B8456F77D3}"/>
              </a:ext>
            </a:extLst>
          </p:cNvPr>
          <p:cNvGraphicFramePr>
            <a:graphicFrameLocks noGrp="1"/>
          </p:cNvGraphicFramePr>
          <p:nvPr>
            <p:ph idx="1"/>
            <p:extLst>
              <p:ext uri="{D42A27DB-BD31-4B8C-83A1-F6EECF244321}">
                <p14:modId xmlns:p14="http://schemas.microsoft.com/office/powerpoint/2010/main" val="403227721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5C38C26B-00F4-E2D1-5D0F-1851B17C6E51}"/>
              </a:ext>
            </a:extLst>
          </p:cNvPr>
          <p:cNvSpPr>
            <a:spLocks noGrp="1"/>
          </p:cNvSpPr>
          <p:nvPr>
            <p:ph type="dt" sz="half" idx="10"/>
          </p:nvPr>
        </p:nvSpPr>
        <p:spPr/>
        <p:txBody>
          <a:bodyPr/>
          <a:lstStyle/>
          <a:p>
            <a:fld id="{520D2016-243C-4370-B8C0-BEAAA499380D}" type="datetime1">
              <a:rPr lang="en-US" smtClean="0"/>
              <a:t>7/19/2022</a:t>
            </a:fld>
            <a:endParaRPr lang="en-US"/>
          </a:p>
        </p:txBody>
      </p:sp>
      <p:pic>
        <p:nvPicPr>
          <p:cNvPr id="10" name="Picture 9">
            <a:extLst>
              <a:ext uri="{FF2B5EF4-FFF2-40B4-BE49-F238E27FC236}">
                <a16:creationId xmlns:a16="http://schemas.microsoft.com/office/drawing/2014/main" id="{6DFA7F36-9503-90E1-BEA8-6F77E2A435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2047093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587829"/>
            <a:ext cx="10515600" cy="1325563"/>
          </a:xfrm>
        </p:spPr>
        <p:txBody>
          <a:bodyPr/>
          <a:lstStyle/>
          <a:p>
            <a:r>
              <a:rPr lang="en-US" b="1" dirty="0"/>
              <a:t>JSP Declaration Tag</a:t>
            </a:r>
            <a:endParaRPr lang="en-US" dirty="0"/>
          </a:p>
        </p:txBody>
      </p:sp>
      <p:sp>
        <p:nvSpPr>
          <p:cNvPr id="3" name="Content Placeholder 2"/>
          <p:cNvSpPr>
            <a:spLocks noGrp="1"/>
          </p:cNvSpPr>
          <p:nvPr>
            <p:ph idx="1"/>
          </p:nvPr>
        </p:nvSpPr>
        <p:spPr>
          <a:xfrm>
            <a:off x="838200" y="2052735"/>
            <a:ext cx="10515600" cy="4386702"/>
          </a:xfrm>
        </p:spPr>
        <p:txBody>
          <a:bodyPr/>
          <a:lstStyle/>
          <a:p>
            <a:r>
              <a:rPr lang="en-US" dirty="0"/>
              <a:t>The </a:t>
            </a:r>
            <a:r>
              <a:rPr lang="en-US" b="1" dirty="0"/>
              <a:t>JSP declaration tag</a:t>
            </a:r>
            <a:r>
              <a:rPr lang="en-US" dirty="0"/>
              <a:t> is used </a:t>
            </a:r>
            <a:r>
              <a:rPr lang="en-US" i="1" dirty="0"/>
              <a:t>to </a:t>
            </a:r>
            <a:r>
              <a:rPr lang="en-US" i="1" dirty="0">
                <a:solidFill>
                  <a:srgbClr val="FF0000"/>
                </a:solidFill>
              </a:rPr>
              <a:t>declare fields and methods</a:t>
            </a:r>
            <a:r>
              <a:rPr lang="en-US" dirty="0"/>
              <a:t>.</a:t>
            </a:r>
          </a:p>
          <a:p>
            <a:pPr algn="just"/>
            <a:r>
              <a:rPr lang="en-US" dirty="0"/>
              <a:t>The code written </a:t>
            </a:r>
            <a:r>
              <a:rPr lang="en-US" dirty="0">
                <a:solidFill>
                  <a:srgbClr val="FF0000"/>
                </a:solidFill>
              </a:rPr>
              <a:t>inside the </a:t>
            </a:r>
            <a:r>
              <a:rPr lang="en-US" dirty="0" err="1">
                <a:solidFill>
                  <a:srgbClr val="FF0000"/>
                </a:solidFill>
              </a:rPr>
              <a:t>jsp</a:t>
            </a:r>
            <a:r>
              <a:rPr lang="en-US" dirty="0">
                <a:solidFill>
                  <a:srgbClr val="FF0000"/>
                </a:solidFill>
              </a:rPr>
              <a:t> declaration tag </a:t>
            </a:r>
            <a:r>
              <a:rPr lang="en-US" dirty="0"/>
              <a:t>is </a:t>
            </a:r>
            <a:r>
              <a:rPr lang="en-US" dirty="0">
                <a:solidFill>
                  <a:srgbClr val="FF0000"/>
                </a:solidFill>
              </a:rPr>
              <a:t>placed</a:t>
            </a:r>
            <a:r>
              <a:rPr lang="en-US" dirty="0"/>
              <a:t> </a:t>
            </a:r>
            <a:r>
              <a:rPr lang="en-US" dirty="0">
                <a:solidFill>
                  <a:srgbClr val="FF0000"/>
                </a:solidFill>
              </a:rPr>
              <a:t>outside</a:t>
            </a:r>
            <a:r>
              <a:rPr lang="en-US" dirty="0"/>
              <a:t> the </a:t>
            </a:r>
            <a:r>
              <a:rPr lang="en-US" dirty="0">
                <a:solidFill>
                  <a:srgbClr val="FF0000"/>
                </a:solidFill>
              </a:rPr>
              <a:t>service() method of auto generated servlet</a:t>
            </a:r>
            <a:r>
              <a:rPr lang="en-US" dirty="0"/>
              <a:t>.</a:t>
            </a:r>
          </a:p>
          <a:p>
            <a:pPr algn="just"/>
            <a:r>
              <a:rPr lang="en-US" dirty="0"/>
              <a:t>So it </a:t>
            </a:r>
            <a:r>
              <a:rPr lang="en-US" dirty="0">
                <a:solidFill>
                  <a:srgbClr val="FF0000"/>
                </a:solidFill>
              </a:rPr>
              <a:t>doesn't get memory </a:t>
            </a:r>
            <a:r>
              <a:rPr lang="en-US" dirty="0"/>
              <a:t>at </a:t>
            </a:r>
            <a:r>
              <a:rPr lang="en-US" dirty="0">
                <a:solidFill>
                  <a:srgbClr val="FF0000"/>
                </a:solidFill>
              </a:rPr>
              <a:t>each request</a:t>
            </a:r>
            <a:r>
              <a:rPr lang="en-US" dirty="0"/>
              <a:t>. </a:t>
            </a:r>
          </a:p>
          <a:p>
            <a:pPr algn="just"/>
            <a:r>
              <a:rPr lang="en-US" dirty="0"/>
              <a:t>Syntax:</a:t>
            </a:r>
          </a:p>
          <a:p>
            <a:pPr marL="0" indent="0" algn="ctr">
              <a:buNone/>
            </a:pPr>
            <a:r>
              <a:rPr lang="en-US" dirty="0"/>
              <a:t>&lt;%!  field or method declaration %&gt; </a:t>
            </a:r>
          </a:p>
        </p:txBody>
      </p:sp>
      <p:graphicFrame>
        <p:nvGraphicFramePr>
          <p:cNvPr id="4" name="Table 3"/>
          <p:cNvGraphicFramePr>
            <a:graphicFrameLocks noGrp="1"/>
          </p:cNvGraphicFramePr>
          <p:nvPr>
            <p:extLst>
              <p:ext uri="{D42A27DB-BD31-4B8C-83A1-F6EECF244321}">
                <p14:modId xmlns:p14="http://schemas.microsoft.com/office/powerpoint/2010/main" val="2866455054"/>
              </p:ext>
            </p:extLst>
          </p:nvPr>
        </p:nvGraphicFramePr>
        <p:xfrm>
          <a:off x="1676400" y="4401827"/>
          <a:ext cx="9035144" cy="1920240"/>
        </p:xfrm>
        <a:graphic>
          <a:graphicData uri="http://schemas.openxmlformats.org/drawingml/2006/table">
            <a:tbl>
              <a:tblPr/>
              <a:tblGrid>
                <a:gridCol w="4517572">
                  <a:extLst>
                    <a:ext uri="{9D8B030D-6E8A-4147-A177-3AD203B41FA5}">
                      <a16:colId xmlns:a16="http://schemas.microsoft.com/office/drawing/2014/main" val="20000"/>
                    </a:ext>
                  </a:extLst>
                </a:gridCol>
                <a:gridCol w="4517572">
                  <a:extLst>
                    <a:ext uri="{9D8B030D-6E8A-4147-A177-3AD203B41FA5}">
                      <a16:colId xmlns:a16="http://schemas.microsoft.com/office/drawing/2014/main" val="20001"/>
                    </a:ext>
                  </a:extLst>
                </a:gridCol>
              </a:tblGrid>
              <a:tr h="0">
                <a:tc>
                  <a:txBody>
                    <a:bodyPr/>
                    <a:lstStyle/>
                    <a:p>
                      <a:pPr algn="ctr"/>
                      <a:r>
                        <a:rPr lang="en-US" b="1" dirty="0" err="1"/>
                        <a:t>Jsp</a:t>
                      </a:r>
                      <a:r>
                        <a:rPr lang="en-US" b="1" dirty="0"/>
                        <a:t> </a:t>
                      </a:r>
                      <a:r>
                        <a:rPr lang="en-US" b="1" dirty="0" err="1"/>
                        <a:t>Scriptlet</a:t>
                      </a:r>
                      <a:r>
                        <a:rPr lang="en-US" b="1" dirty="0"/>
                        <a:t>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dirty="0" err="1"/>
                        <a:t>Jsp</a:t>
                      </a:r>
                      <a:r>
                        <a:rPr lang="en-US" b="1" dirty="0"/>
                        <a:t> Declaration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0">
                <a:tc>
                  <a:txBody>
                    <a:bodyPr/>
                    <a:lstStyle/>
                    <a:p>
                      <a:pPr algn="just"/>
                      <a:r>
                        <a:rPr lang="en-US" dirty="0"/>
                        <a:t>The </a:t>
                      </a:r>
                      <a:r>
                        <a:rPr lang="en-US" dirty="0" err="1"/>
                        <a:t>jsp</a:t>
                      </a:r>
                      <a:r>
                        <a:rPr lang="en-US" dirty="0"/>
                        <a:t> </a:t>
                      </a:r>
                      <a:r>
                        <a:rPr lang="en-US" dirty="0" err="1"/>
                        <a:t>scriptlet</a:t>
                      </a:r>
                      <a:r>
                        <a:rPr lang="en-US" dirty="0"/>
                        <a:t> tag can only </a:t>
                      </a:r>
                      <a:r>
                        <a:rPr lang="en-US" dirty="0">
                          <a:solidFill>
                            <a:srgbClr val="FF0000"/>
                          </a:solidFill>
                        </a:rPr>
                        <a:t>declare variables not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dirty="0"/>
                        <a:t>The </a:t>
                      </a:r>
                      <a:r>
                        <a:rPr lang="en-US" dirty="0" err="1"/>
                        <a:t>jsp</a:t>
                      </a:r>
                      <a:r>
                        <a:rPr lang="en-US" dirty="0"/>
                        <a:t> declaration tag can </a:t>
                      </a:r>
                      <a:r>
                        <a:rPr lang="en-US" dirty="0">
                          <a:solidFill>
                            <a:srgbClr val="FF0000"/>
                          </a:solidFill>
                        </a:rPr>
                        <a:t>declare variables as well as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just"/>
                      <a:r>
                        <a:rPr lang="en-US" dirty="0"/>
                        <a:t>The declaration of </a:t>
                      </a:r>
                      <a:r>
                        <a:rPr lang="en-US" dirty="0" err="1"/>
                        <a:t>scriptlet</a:t>
                      </a:r>
                      <a:r>
                        <a:rPr lang="en-US" dirty="0"/>
                        <a:t> tag is </a:t>
                      </a:r>
                      <a:r>
                        <a:rPr lang="en-US" dirty="0">
                          <a:solidFill>
                            <a:srgbClr val="FF0000"/>
                          </a:solidFill>
                        </a:rPr>
                        <a:t>placed inside </a:t>
                      </a:r>
                      <a:r>
                        <a:rPr lang="en-US" dirty="0"/>
                        <a:t>the _</a:t>
                      </a:r>
                      <a:r>
                        <a:rPr lang="en-US" dirty="0" err="1"/>
                        <a:t>jspService</a:t>
                      </a:r>
                      <a:r>
                        <a:rPr lang="en-US" dirty="0"/>
                        <a:t>() 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dirty="0"/>
                        <a:t>The declaration of </a:t>
                      </a:r>
                      <a:r>
                        <a:rPr lang="en-US" dirty="0" err="1"/>
                        <a:t>jsp</a:t>
                      </a:r>
                      <a:r>
                        <a:rPr lang="en-US" dirty="0"/>
                        <a:t> declaration tag is </a:t>
                      </a:r>
                      <a:r>
                        <a:rPr lang="en-US" dirty="0">
                          <a:solidFill>
                            <a:srgbClr val="FF0000"/>
                          </a:solidFill>
                        </a:rPr>
                        <a:t>placed outside </a:t>
                      </a:r>
                      <a:r>
                        <a:rPr lang="en-US" dirty="0"/>
                        <a:t>the _</a:t>
                      </a:r>
                      <a:r>
                        <a:rPr lang="en-US" dirty="0" err="1"/>
                        <a:t>jspService</a:t>
                      </a:r>
                      <a:r>
                        <a:rPr lang="en-US" dirty="0"/>
                        <a:t>() 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Date Placeholder 4">
            <a:extLst>
              <a:ext uri="{FF2B5EF4-FFF2-40B4-BE49-F238E27FC236}">
                <a16:creationId xmlns:a16="http://schemas.microsoft.com/office/drawing/2014/main" id="{7C66F107-4B01-F5FA-3E49-FAC9602D1613}"/>
              </a:ext>
            </a:extLst>
          </p:cNvPr>
          <p:cNvSpPr>
            <a:spLocks noGrp="1"/>
          </p:cNvSpPr>
          <p:nvPr>
            <p:ph type="dt" sz="half" idx="10"/>
          </p:nvPr>
        </p:nvSpPr>
        <p:spPr/>
        <p:txBody>
          <a:bodyPr/>
          <a:lstStyle/>
          <a:p>
            <a:fld id="{BE880B6D-E108-4D4F-9AD2-83A22E653AC3}" type="datetime1">
              <a:rPr lang="en-US" smtClean="0"/>
              <a:t>7/19/2022</a:t>
            </a:fld>
            <a:endParaRPr lang="en-US"/>
          </a:p>
        </p:txBody>
      </p:sp>
      <p:pic>
        <p:nvPicPr>
          <p:cNvPr id="8" name="Picture 7">
            <a:extLst>
              <a:ext uri="{FF2B5EF4-FFF2-40B4-BE49-F238E27FC236}">
                <a16:creationId xmlns:a16="http://schemas.microsoft.com/office/drawing/2014/main" id="{4C2B66EE-13A2-61B9-6C36-CC6D04D49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4494189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a:t>JSP Implicit Objects</a:t>
            </a: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r>
              <a:rPr lang="en-US" dirty="0"/>
              <a:t>There are </a:t>
            </a:r>
            <a:r>
              <a:rPr lang="en-US" b="1"/>
              <a:t>9 </a:t>
            </a:r>
            <a:r>
              <a:rPr lang="en-US" b="1" err="1"/>
              <a:t>jsp</a:t>
            </a:r>
            <a:r>
              <a:rPr lang="en-US" b="1"/>
              <a:t> implicit objects</a:t>
            </a:r>
            <a:r>
              <a:rPr lang="en-US" dirty="0"/>
              <a:t>. </a:t>
            </a:r>
          </a:p>
          <a:p>
            <a:r>
              <a:rPr lang="en-US" dirty="0"/>
              <a:t>These objects are </a:t>
            </a:r>
            <a:r>
              <a:rPr lang="en-US" i="1" dirty="0"/>
              <a:t>created by the </a:t>
            </a:r>
            <a:r>
              <a:rPr lang="en-US" i="1"/>
              <a:t>web container</a:t>
            </a:r>
            <a:r>
              <a:rPr lang="en-US"/>
              <a:t> </a:t>
            </a:r>
            <a:r>
              <a:rPr lang="en-US" dirty="0"/>
              <a:t>that are available to all the </a:t>
            </a:r>
            <a:r>
              <a:rPr lang="en-US" err="1"/>
              <a:t>jsp</a:t>
            </a:r>
            <a:r>
              <a:rPr lang="en-US"/>
              <a:t> pages</a:t>
            </a:r>
            <a:r>
              <a:rPr lang="en-US" dirty="0"/>
              <a:t>.</a:t>
            </a:r>
            <a:endParaRPr lang="en-US"/>
          </a:p>
          <a:p>
            <a:endParaRPr lang="en-US"/>
          </a:p>
        </p:txBody>
      </p:sp>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4243352033"/>
              </p:ext>
            </p:extLst>
          </p:nvPr>
        </p:nvGraphicFramePr>
        <p:xfrm>
          <a:off x="5430151" y="640080"/>
          <a:ext cx="5332361" cy="5904028"/>
        </p:xfrm>
        <a:graphic>
          <a:graphicData uri="http://schemas.openxmlformats.org/drawingml/2006/table">
            <a:tbl>
              <a:tblPr firstRow="1" bandRow="1"/>
              <a:tblGrid>
                <a:gridCol w="2102436">
                  <a:extLst>
                    <a:ext uri="{9D8B030D-6E8A-4147-A177-3AD203B41FA5}">
                      <a16:colId xmlns:a16="http://schemas.microsoft.com/office/drawing/2014/main" val="20000"/>
                    </a:ext>
                  </a:extLst>
                </a:gridCol>
                <a:gridCol w="3229925">
                  <a:extLst>
                    <a:ext uri="{9D8B030D-6E8A-4147-A177-3AD203B41FA5}">
                      <a16:colId xmlns:a16="http://schemas.microsoft.com/office/drawing/2014/main" val="20001"/>
                    </a:ext>
                  </a:extLst>
                </a:gridCol>
              </a:tblGrid>
              <a:tr h="525278">
                <a:tc>
                  <a:txBody>
                    <a:bodyPr/>
                    <a:lstStyle/>
                    <a:p>
                      <a:pPr algn="ctr"/>
                      <a:r>
                        <a:rPr lang="en-US" sz="2400" b="1"/>
                        <a:t>Object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2400" b="1"/>
                        <a:t>Type</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525278">
                <a:tc>
                  <a:txBody>
                    <a:bodyPr/>
                    <a:lstStyle/>
                    <a:p>
                      <a:r>
                        <a:rPr lang="en-US" sz="2400"/>
                        <a:t>out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JspWriter</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25278">
                <a:tc>
                  <a:txBody>
                    <a:bodyPr/>
                    <a:lstStyle/>
                    <a:p>
                      <a:r>
                        <a:rPr lang="en-US" sz="2400"/>
                        <a:t>request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HttpServletRequest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25278">
                <a:tc>
                  <a:txBody>
                    <a:bodyPr/>
                    <a:lstStyle/>
                    <a:p>
                      <a:r>
                        <a:rPr lang="en-US" sz="2400"/>
                        <a:t>response</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err="1"/>
                        <a:t>HttpServletResponse</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25278">
                <a:tc>
                  <a:txBody>
                    <a:bodyPr/>
                    <a:lstStyle/>
                    <a:p>
                      <a:r>
                        <a:rPr lang="en-US" sz="2400" err="1"/>
                        <a:t>config</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ServletConfig</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25278">
                <a:tc>
                  <a:txBody>
                    <a:bodyPr/>
                    <a:lstStyle/>
                    <a:p>
                      <a:r>
                        <a:rPr lang="en-US" sz="2400"/>
                        <a:t>application</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ServletContext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25278">
                <a:tc>
                  <a:txBody>
                    <a:bodyPr/>
                    <a:lstStyle/>
                    <a:p>
                      <a:r>
                        <a:rPr lang="en-US" sz="2400"/>
                        <a:t>session</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HttpSession</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25278">
                <a:tc>
                  <a:txBody>
                    <a:bodyPr/>
                    <a:lstStyle/>
                    <a:p>
                      <a:r>
                        <a:rPr lang="en-US" sz="2400" err="1"/>
                        <a:t>pageContext</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err="1"/>
                        <a:t>PageContext</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25278">
                <a:tc>
                  <a:txBody>
                    <a:bodyPr/>
                    <a:lstStyle/>
                    <a:p>
                      <a:r>
                        <a:rPr lang="en-US" sz="2400"/>
                        <a:t>page</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t>Object</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25278">
                <a:tc>
                  <a:txBody>
                    <a:bodyPr/>
                    <a:lstStyle/>
                    <a:p>
                      <a:r>
                        <a:rPr lang="en-US" sz="2400"/>
                        <a:t>exception</a:t>
                      </a:r>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err="1"/>
                        <a:t>Throwable</a:t>
                      </a:r>
                      <a:endParaRPr lang="en-US" sz="2400"/>
                    </a:p>
                  </a:txBody>
                  <a:tcPr marL="119381" marR="119381" marT="59691" marB="596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Date Placeholder 4">
            <a:extLst>
              <a:ext uri="{FF2B5EF4-FFF2-40B4-BE49-F238E27FC236}">
                <a16:creationId xmlns:a16="http://schemas.microsoft.com/office/drawing/2014/main" id="{151543B4-6734-4296-796D-CA34B88FF31E}"/>
              </a:ext>
            </a:extLst>
          </p:cNvPr>
          <p:cNvSpPr>
            <a:spLocks noGrp="1"/>
          </p:cNvSpPr>
          <p:nvPr>
            <p:ph type="dt" sz="half" idx="10"/>
          </p:nvPr>
        </p:nvSpPr>
        <p:spPr/>
        <p:txBody>
          <a:bodyPr/>
          <a:lstStyle/>
          <a:p>
            <a:fld id="{06592FC6-1148-4151-A964-516A27C9AE45}" type="datetime1">
              <a:rPr lang="en-US" smtClean="0"/>
              <a:t>7/19/2022</a:t>
            </a:fld>
            <a:endParaRPr lang="en-US"/>
          </a:p>
        </p:txBody>
      </p:sp>
      <p:pic>
        <p:nvPicPr>
          <p:cNvPr id="12" name="Picture 11">
            <a:extLst>
              <a:ext uri="{FF2B5EF4-FFF2-40B4-BE49-F238E27FC236}">
                <a16:creationId xmlns:a16="http://schemas.microsoft.com/office/drawing/2014/main" id="{8FC26CDE-75DB-7927-0E77-61F2CFC9A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47827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3"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4"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dirty="0"/>
              <a:t>JSP out implicit object</a:t>
            </a:r>
            <a:endParaRPr lang="en-US" dirty="0"/>
          </a:p>
        </p:txBody>
      </p:sp>
      <p:sp>
        <p:nvSpPr>
          <p:cNvPr id="46"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7"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8" name="Picture 4" descr="Pencil and answer-sheet">
            <a:extLst>
              <a:ext uri="{FF2B5EF4-FFF2-40B4-BE49-F238E27FC236}">
                <a16:creationId xmlns:a16="http://schemas.microsoft.com/office/drawing/2014/main" id="{2A925A37-BF6D-FDC5-1199-728C91D2F516}"/>
              </a:ext>
            </a:extLst>
          </p:cNvPr>
          <p:cNvPicPr>
            <a:picLocks noChangeAspect="1"/>
          </p:cNvPicPr>
          <p:nvPr/>
        </p:nvPicPr>
        <p:blipFill rotWithShape="1">
          <a:blip r:embed="rId2"/>
          <a:srcRect l="60755" r="591" b="-2"/>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r>
              <a:rPr lang="en-US"/>
              <a:t>For writing any data to the buffer, JSP provides an implicit object named out. </a:t>
            </a:r>
          </a:p>
          <a:p>
            <a:r>
              <a:rPr lang="en-US"/>
              <a:t>It is the object of </a:t>
            </a:r>
            <a:r>
              <a:rPr lang="en-US" err="1"/>
              <a:t>JspWriter</a:t>
            </a:r>
            <a:r>
              <a:rPr lang="en-US"/>
              <a:t>.</a:t>
            </a:r>
          </a:p>
          <a:p>
            <a:r>
              <a:rPr lang="en-US"/>
              <a:t>In case of servlet you need to write:</a:t>
            </a:r>
          </a:p>
          <a:p>
            <a:pPr marL="0" indent="0">
              <a:buNone/>
            </a:pPr>
            <a:r>
              <a:rPr lang="en-US" err="1"/>
              <a:t>PrintWriter</a:t>
            </a:r>
            <a:r>
              <a:rPr lang="en-US"/>
              <a:t> out=</a:t>
            </a:r>
            <a:r>
              <a:rPr lang="en-US" err="1"/>
              <a:t>response.getWriter</a:t>
            </a:r>
            <a:r>
              <a:rPr lang="en-US"/>
              <a:t>(); </a:t>
            </a:r>
          </a:p>
          <a:p>
            <a:r>
              <a:rPr lang="en-US"/>
              <a:t>But </a:t>
            </a:r>
            <a:r>
              <a:rPr lang="en-US" dirty="0"/>
              <a:t>in JSP, you don't need to write this code.</a:t>
            </a:r>
          </a:p>
          <a:p>
            <a:pPr marL="457200" lvl="1" indent="0">
              <a:buNone/>
            </a:pPr>
            <a:r>
              <a:rPr lang="en-US"/>
              <a:t>&lt;% </a:t>
            </a:r>
            <a:r>
              <a:rPr lang="en-US" err="1"/>
              <a:t>out.print</a:t>
            </a:r>
            <a:r>
              <a:rPr lang="en-US"/>
              <a:t>("Today is:"+</a:t>
            </a:r>
            <a:r>
              <a:rPr lang="en-US" err="1"/>
              <a:t>java.util.Calendar.getInstance</a:t>
            </a:r>
            <a:r>
              <a:rPr lang="en-US"/>
              <a:t>().</a:t>
            </a:r>
            <a:r>
              <a:rPr lang="en-US" err="1"/>
              <a:t>getTime</a:t>
            </a:r>
            <a:r>
              <a:rPr lang="en-US"/>
              <a:t>()); %&gt;  </a:t>
            </a:r>
          </a:p>
        </p:txBody>
      </p:sp>
      <p:sp>
        <p:nvSpPr>
          <p:cNvPr id="4" name="Date Placeholder 3">
            <a:extLst>
              <a:ext uri="{FF2B5EF4-FFF2-40B4-BE49-F238E27FC236}">
                <a16:creationId xmlns:a16="http://schemas.microsoft.com/office/drawing/2014/main" id="{8F73C61C-684B-A06D-6428-B189444D62B8}"/>
              </a:ext>
            </a:extLst>
          </p:cNvPr>
          <p:cNvSpPr>
            <a:spLocks noGrp="1"/>
          </p:cNvSpPr>
          <p:nvPr>
            <p:ph type="dt" sz="half" idx="10"/>
          </p:nvPr>
        </p:nvSpPr>
        <p:spPr/>
        <p:txBody>
          <a:bodyPr/>
          <a:lstStyle/>
          <a:p>
            <a:fld id="{5CFD8A5E-BE83-4CB0-99B1-3B55741D2F9F}" type="datetime1">
              <a:rPr lang="en-US" smtClean="0"/>
              <a:t>7/19/2022</a:t>
            </a:fld>
            <a:endParaRPr lang="en-US"/>
          </a:p>
        </p:txBody>
      </p:sp>
      <p:pic>
        <p:nvPicPr>
          <p:cNvPr id="38" name="Picture 37">
            <a:extLst>
              <a:ext uri="{FF2B5EF4-FFF2-40B4-BE49-F238E27FC236}">
                <a16:creationId xmlns:a16="http://schemas.microsoft.com/office/drawing/2014/main" id="{0353E91E-B7CA-FF19-E5A5-98A9E1D49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756900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dirty="0">
                <a:solidFill>
                  <a:schemeClr val="bg1"/>
                </a:solidFill>
              </a:rPr>
              <a:t>JSP request implicit object</a:t>
            </a:r>
            <a:endParaRPr lang="en-US" sz="3200" dirty="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3053597-FE6C-52E8-C4EC-AE0C22DF5101}"/>
              </a:ext>
            </a:extLst>
          </p:cNvPr>
          <p:cNvGraphicFramePr>
            <a:graphicFrameLocks noGrp="1"/>
          </p:cNvGraphicFramePr>
          <p:nvPr>
            <p:ph idx="1"/>
            <p:extLst>
              <p:ext uri="{D42A27DB-BD31-4B8C-83A1-F6EECF244321}">
                <p14:modId xmlns:p14="http://schemas.microsoft.com/office/powerpoint/2010/main" val="225789775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1EA30050-8C1D-56BF-FB11-CC5646E9EF34}"/>
              </a:ext>
            </a:extLst>
          </p:cNvPr>
          <p:cNvSpPr>
            <a:spLocks noGrp="1"/>
          </p:cNvSpPr>
          <p:nvPr>
            <p:ph type="dt" sz="half" idx="10"/>
          </p:nvPr>
        </p:nvSpPr>
        <p:spPr/>
        <p:txBody>
          <a:bodyPr/>
          <a:lstStyle/>
          <a:p>
            <a:fld id="{D7F7A3D5-9C9B-40E8-9B39-1996C5F80B6B}" type="datetime1">
              <a:rPr lang="en-US" smtClean="0"/>
              <a:t>7/19/2022</a:t>
            </a:fld>
            <a:endParaRPr lang="en-US"/>
          </a:p>
        </p:txBody>
      </p:sp>
      <p:pic>
        <p:nvPicPr>
          <p:cNvPr id="10" name="Picture 9">
            <a:extLst>
              <a:ext uri="{FF2B5EF4-FFF2-40B4-BE49-F238E27FC236}">
                <a16:creationId xmlns:a16="http://schemas.microsoft.com/office/drawing/2014/main" id="{6BB2F69A-1BF4-DAF8-DBC0-2DC5BA4BCD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0354772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dirty="0"/>
              <a:t>Example of Request</a:t>
            </a:r>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Abstract geometric hexagon overlay pattern on white and grey background">
            <a:extLst>
              <a:ext uri="{FF2B5EF4-FFF2-40B4-BE49-F238E27FC236}">
                <a16:creationId xmlns:a16="http://schemas.microsoft.com/office/drawing/2014/main" id="{FA4A9C21-5754-82E6-5DD8-BA30DEAB9910}"/>
              </a:ext>
            </a:extLst>
          </p:cNvPr>
          <p:cNvPicPr>
            <a:picLocks noChangeAspect="1"/>
          </p:cNvPicPr>
          <p:nvPr/>
        </p:nvPicPr>
        <p:blipFill rotWithShape="1">
          <a:blip r:embed="rId2"/>
          <a:srcRect l="39745" r="30899"/>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b="1" dirty="0"/>
              <a:t>index.html</a:t>
            </a:r>
          </a:p>
          <a:p>
            <a:pPr marL="457200" lvl="1" indent="0">
              <a:buNone/>
            </a:pPr>
            <a:r>
              <a:rPr lang="en-US" dirty="0"/>
              <a:t>&lt;form action="</a:t>
            </a:r>
            <a:r>
              <a:rPr lang="en-US" dirty="0" err="1"/>
              <a:t>welcome.jsp</a:t>
            </a:r>
            <a:r>
              <a:rPr lang="en-US" dirty="0"/>
              <a:t>"&gt;  </a:t>
            </a:r>
          </a:p>
          <a:p>
            <a:pPr marL="457200" lvl="1" indent="0">
              <a:buNone/>
            </a:pPr>
            <a:r>
              <a:rPr lang="en-US" dirty="0"/>
              <a:t>&lt;input type="text" name="</a:t>
            </a:r>
            <a:r>
              <a:rPr lang="en-US" dirty="0" err="1"/>
              <a:t>uname</a:t>
            </a:r>
            <a:r>
              <a:rPr lang="en-US" dirty="0"/>
              <a:t>"&gt;  </a:t>
            </a:r>
          </a:p>
          <a:p>
            <a:pPr marL="457200" lvl="1" indent="0">
              <a:buNone/>
            </a:pPr>
            <a:r>
              <a:rPr lang="en-US" dirty="0"/>
              <a:t>&lt;input type="submit" value="go"&gt;&lt;</a:t>
            </a:r>
            <a:r>
              <a:rPr lang="en-US" dirty="0" err="1"/>
              <a:t>br</a:t>
            </a:r>
            <a:r>
              <a:rPr lang="en-US" dirty="0"/>
              <a:t>/&gt;  </a:t>
            </a:r>
          </a:p>
          <a:p>
            <a:pPr marL="457200" lvl="1" indent="0">
              <a:buNone/>
            </a:pPr>
            <a:r>
              <a:rPr lang="en-US" dirty="0"/>
              <a:t>&lt;/form&gt;  </a:t>
            </a:r>
          </a:p>
          <a:p>
            <a:r>
              <a:rPr lang="en-US" b="1" dirty="0" err="1"/>
              <a:t>welcome.jsp</a:t>
            </a:r>
            <a:endParaRPr lang="en-US" b="1" dirty="0"/>
          </a:p>
          <a:p>
            <a:pPr marL="457200" lvl="1" indent="0">
              <a:buNone/>
            </a:pPr>
            <a:r>
              <a:rPr lang="en-US" dirty="0"/>
              <a:t>&lt;%   </a:t>
            </a:r>
          </a:p>
          <a:p>
            <a:pPr marL="457200" lvl="1" indent="0">
              <a:buNone/>
            </a:pPr>
            <a:r>
              <a:rPr lang="en-US" dirty="0"/>
              <a:t>String name=</a:t>
            </a:r>
            <a:r>
              <a:rPr lang="en-US" dirty="0" err="1"/>
              <a:t>request.getParameter</a:t>
            </a:r>
            <a:r>
              <a:rPr lang="en-US" dirty="0"/>
              <a:t>("</a:t>
            </a:r>
            <a:r>
              <a:rPr lang="en-US" dirty="0" err="1"/>
              <a:t>uname</a:t>
            </a:r>
            <a:r>
              <a:rPr lang="en-US" dirty="0"/>
              <a:t>");  </a:t>
            </a:r>
          </a:p>
          <a:p>
            <a:pPr marL="457200" lvl="1" indent="0">
              <a:buNone/>
            </a:pPr>
            <a:r>
              <a:rPr lang="en-US" dirty="0" err="1"/>
              <a:t>out.print</a:t>
            </a:r>
            <a:r>
              <a:rPr lang="en-US" dirty="0"/>
              <a:t>("welcome "+name);  </a:t>
            </a:r>
          </a:p>
          <a:p>
            <a:pPr marL="457200" lvl="1" indent="0">
              <a:buNone/>
            </a:pPr>
            <a:r>
              <a:rPr lang="en-US" dirty="0"/>
              <a:t>%&gt;  </a:t>
            </a:r>
          </a:p>
          <a:p>
            <a:endParaRPr lang="en-US" dirty="0"/>
          </a:p>
        </p:txBody>
      </p:sp>
      <p:sp>
        <p:nvSpPr>
          <p:cNvPr id="4" name="Date Placeholder 3">
            <a:extLst>
              <a:ext uri="{FF2B5EF4-FFF2-40B4-BE49-F238E27FC236}">
                <a16:creationId xmlns:a16="http://schemas.microsoft.com/office/drawing/2014/main" id="{32A86D29-DD3F-6922-9450-F8695E9ED2B2}"/>
              </a:ext>
            </a:extLst>
          </p:cNvPr>
          <p:cNvSpPr>
            <a:spLocks noGrp="1"/>
          </p:cNvSpPr>
          <p:nvPr>
            <p:ph type="dt" sz="half" idx="10"/>
          </p:nvPr>
        </p:nvSpPr>
        <p:spPr/>
        <p:txBody>
          <a:bodyPr/>
          <a:lstStyle/>
          <a:p>
            <a:fld id="{3F156CE5-A33D-4FC2-99DF-F436CC497E4A}" type="datetime1">
              <a:rPr lang="en-US" smtClean="0"/>
              <a:t>7/19/2022</a:t>
            </a:fld>
            <a:endParaRPr lang="en-US"/>
          </a:p>
        </p:txBody>
      </p:sp>
      <p:pic>
        <p:nvPicPr>
          <p:cNvPr id="38" name="Picture 37">
            <a:extLst>
              <a:ext uri="{FF2B5EF4-FFF2-40B4-BE49-F238E27FC236}">
                <a16:creationId xmlns:a16="http://schemas.microsoft.com/office/drawing/2014/main" id="{ACBA7806-AE69-F83C-35E8-10133DB4E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853987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dirty="0">
                <a:solidFill>
                  <a:schemeClr val="tx2">
                    <a:lumMod val="75000"/>
                  </a:schemeClr>
                </a:solidFill>
              </a:rPr>
              <a:t>JSP response implicit object</a:t>
            </a:r>
            <a:endParaRPr lang="en-US" dirty="0">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In JSP, response is an implicit object of type HttpServletResponse.</a:t>
            </a:r>
          </a:p>
          <a:p>
            <a:r>
              <a:rPr lang="en-US">
                <a:solidFill>
                  <a:schemeClr val="tx2">
                    <a:lumMod val="75000"/>
                  </a:schemeClr>
                </a:solidFill>
              </a:rPr>
              <a:t>The instance of HttpServletResponse is created by the web container for each jsp request.</a:t>
            </a:r>
          </a:p>
          <a:p>
            <a:r>
              <a:rPr lang="en-US">
                <a:solidFill>
                  <a:schemeClr val="tx2">
                    <a:lumMod val="75000"/>
                  </a:schemeClr>
                </a:solidFill>
              </a:rPr>
              <a:t>It can be used to add or manipulate response such as redirect response to another resource, send error etc.</a:t>
            </a:r>
          </a:p>
        </p:txBody>
      </p:sp>
      <p:sp>
        <p:nvSpPr>
          <p:cNvPr id="4" name="Date Placeholder 3">
            <a:extLst>
              <a:ext uri="{FF2B5EF4-FFF2-40B4-BE49-F238E27FC236}">
                <a16:creationId xmlns:a16="http://schemas.microsoft.com/office/drawing/2014/main" id="{4D688DD9-49E3-A862-E8E3-D5F88D9039E0}"/>
              </a:ext>
            </a:extLst>
          </p:cNvPr>
          <p:cNvSpPr>
            <a:spLocks noGrp="1"/>
          </p:cNvSpPr>
          <p:nvPr>
            <p:ph type="dt" sz="half" idx="10"/>
          </p:nvPr>
        </p:nvSpPr>
        <p:spPr/>
        <p:txBody>
          <a:bodyPr/>
          <a:lstStyle/>
          <a:p>
            <a:fld id="{44818FC7-B489-4D95-8A04-D7F36AC71DEA}" type="datetime1">
              <a:rPr lang="en-US" smtClean="0"/>
              <a:t>7/19/2022</a:t>
            </a:fld>
            <a:endParaRPr lang="en-US"/>
          </a:p>
        </p:txBody>
      </p:sp>
      <p:pic>
        <p:nvPicPr>
          <p:cNvPr id="27" name="Picture 26">
            <a:extLst>
              <a:ext uri="{FF2B5EF4-FFF2-40B4-BE49-F238E27FC236}">
                <a16:creationId xmlns:a16="http://schemas.microsoft.com/office/drawing/2014/main" id="{404AB75F-C17A-BE27-0552-0DF522358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70002655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JSP </a:t>
            </a:r>
            <a:r>
              <a:rPr lang="en-US" b="1" dirty="0" err="1"/>
              <a:t>config</a:t>
            </a:r>
            <a:r>
              <a:rPr lang="en-US" b="1" dirty="0"/>
              <a:t> implicit object</a:t>
            </a:r>
            <a:endParaRPr lang="en-US" dirty="0"/>
          </a:p>
        </p:txBody>
      </p:sp>
      <p:graphicFrame>
        <p:nvGraphicFramePr>
          <p:cNvPr id="5" name="Content Placeholder 2">
            <a:extLst>
              <a:ext uri="{FF2B5EF4-FFF2-40B4-BE49-F238E27FC236}">
                <a16:creationId xmlns:a16="http://schemas.microsoft.com/office/drawing/2014/main" id="{9529A9E2-1DA7-DED7-07E7-19E894292D43}"/>
              </a:ext>
            </a:extLst>
          </p:cNvPr>
          <p:cNvGraphicFramePr>
            <a:graphicFrameLocks noGrp="1"/>
          </p:cNvGraphicFramePr>
          <p:nvPr>
            <p:ph idx="1"/>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D263555E-316F-A9C3-5C43-B0EDC815E5C3}"/>
              </a:ext>
            </a:extLst>
          </p:cNvPr>
          <p:cNvSpPr>
            <a:spLocks noGrp="1"/>
          </p:cNvSpPr>
          <p:nvPr>
            <p:ph type="dt" sz="half" idx="10"/>
          </p:nvPr>
        </p:nvSpPr>
        <p:spPr/>
        <p:txBody>
          <a:bodyPr/>
          <a:lstStyle/>
          <a:p>
            <a:fld id="{88ABB17B-4B24-4637-9B77-F4C153F29A92}" type="datetime1">
              <a:rPr lang="en-US" smtClean="0"/>
              <a:t>7/19/2022</a:t>
            </a:fld>
            <a:endParaRPr lang="en-US"/>
          </a:p>
        </p:txBody>
      </p:sp>
      <p:pic>
        <p:nvPicPr>
          <p:cNvPr id="7" name="Picture 6">
            <a:extLst>
              <a:ext uri="{FF2B5EF4-FFF2-40B4-BE49-F238E27FC236}">
                <a16:creationId xmlns:a16="http://schemas.microsoft.com/office/drawing/2014/main" id="{896A4138-6FF3-7C95-D07B-73E10F14DE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3520968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JSP application implicit object</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In JSP, application is an implicit object of type </a:t>
            </a:r>
            <a:r>
              <a:rPr lang="en-US" i="1" dirty="0" err="1"/>
              <a:t>ServletContext</a:t>
            </a:r>
            <a:r>
              <a:rPr lang="en-US" dirty="0"/>
              <a:t>.</a:t>
            </a:r>
          </a:p>
          <a:p>
            <a:r>
              <a:rPr lang="en-US" dirty="0"/>
              <a:t>The instance of </a:t>
            </a:r>
            <a:r>
              <a:rPr lang="en-US" dirty="0" err="1"/>
              <a:t>ServletContext</a:t>
            </a:r>
            <a:r>
              <a:rPr lang="en-US" dirty="0"/>
              <a:t> is created only once by the web container when application or project is deployed on the server.</a:t>
            </a:r>
          </a:p>
          <a:p>
            <a:r>
              <a:rPr lang="en-US" dirty="0"/>
              <a:t>This object can be </a:t>
            </a:r>
            <a:r>
              <a:rPr lang="en-US" b="1" u="sng" dirty="0"/>
              <a:t>used to get </a:t>
            </a:r>
            <a:r>
              <a:rPr lang="en-US" dirty="0"/>
              <a:t>initialization parameter from </a:t>
            </a:r>
            <a:r>
              <a:rPr lang="en-US" dirty="0" err="1"/>
              <a:t>configuaration</a:t>
            </a:r>
            <a:r>
              <a:rPr lang="en-US" dirty="0"/>
              <a:t> file (web.xml). It can also be used to get, set or remove attribute from the application scope.</a:t>
            </a:r>
          </a:p>
          <a:p>
            <a:r>
              <a:rPr lang="en-US" dirty="0"/>
              <a:t>This initialization parameter can be used by all </a:t>
            </a:r>
            <a:r>
              <a:rPr lang="en-US" dirty="0" err="1"/>
              <a:t>jsp</a:t>
            </a:r>
            <a:r>
              <a:rPr lang="en-US" dirty="0"/>
              <a:t> pages. </a:t>
            </a:r>
          </a:p>
        </p:txBody>
      </p:sp>
      <p:sp>
        <p:nvSpPr>
          <p:cNvPr id="4" name="Date Placeholder 3">
            <a:extLst>
              <a:ext uri="{FF2B5EF4-FFF2-40B4-BE49-F238E27FC236}">
                <a16:creationId xmlns:a16="http://schemas.microsoft.com/office/drawing/2014/main" id="{50BF854C-92B5-3B47-6D67-4E88D5CC76DD}"/>
              </a:ext>
            </a:extLst>
          </p:cNvPr>
          <p:cNvSpPr>
            <a:spLocks noGrp="1"/>
          </p:cNvSpPr>
          <p:nvPr>
            <p:ph type="dt" sz="half" idx="10"/>
          </p:nvPr>
        </p:nvSpPr>
        <p:spPr/>
        <p:txBody>
          <a:bodyPr/>
          <a:lstStyle/>
          <a:p>
            <a:fld id="{92D1F7D1-E0DE-41D7-8ABE-4F20CDEDB3DF}" type="datetime1">
              <a:rPr lang="en-US" smtClean="0"/>
              <a:t>7/19/2022</a:t>
            </a:fld>
            <a:endParaRPr lang="en-US"/>
          </a:p>
        </p:txBody>
      </p:sp>
      <p:pic>
        <p:nvPicPr>
          <p:cNvPr id="11" name="Picture 10">
            <a:extLst>
              <a:ext uri="{FF2B5EF4-FFF2-40B4-BE49-F238E27FC236}">
                <a16:creationId xmlns:a16="http://schemas.microsoft.com/office/drawing/2014/main" id="{CCE6B087-0A9C-0D92-3569-337031B509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5419670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r>
              <a:rPr lang="en-US" b="1" dirty="0"/>
              <a:t>session implicit object</a:t>
            </a:r>
            <a:endParaRPr lang="en-US"/>
          </a:p>
        </p:txBody>
      </p:sp>
      <p:sp>
        <p:nvSpPr>
          <p:cNvPr id="11" name="Rectangle 1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662A7689-208F-9CBE-8174-6915AA06B4E1}"/>
              </a:ext>
            </a:extLst>
          </p:cNvPr>
          <p:cNvGraphicFramePr>
            <a:graphicFrameLocks noGrp="1"/>
          </p:cNvGraphicFramePr>
          <p:nvPr>
            <p:ph idx="1"/>
            <p:extLst>
              <p:ext uri="{D42A27DB-BD31-4B8C-83A1-F6EECF244321}">
                <p14:modId xmlns:p14="http://schemas.microsoft.com/office/powerpoint/2010/main" val="248873647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3985DDCA-0052-0AAE-AB15-478E20F42E4A}"/>
              </a:ext>
            </a:extLst>
          </p:cNvPr>
          <p:cNvSpPr>
            <a:spLocks noGrp="1"/>
          </p:cNvSpPr>
          <p:nvPr>
            <p:ph type="dt" sz="half" idx="10"/>
          </p:nvPr>
        </p:nvSpPr>
        <p:spPr/>
        <p:txBody>
          <a:bodyPr/>
          <a:lstStyle/>
          <a:p>
            <a:fld id="{945C60B5-FBC2-41BF-9D9A-36F19ECC2B0B}" type="datetime1">
              <a:rPr lang="en-US" smtClean="0"/>
              <a:t>7/19/2022</a:t>
            </a:fld>
            <a:endParaRPr lang="en-US"/>
          </a:p>
        </p:txBody>
      </p:sp>
      <p:pic>
        <p:nvPicPr>
          <p:cNvPr id="10" name="Picture 9">
            <a:extLst>
              <a:ext uri="{FF2B5EF4-FFF2-40B4-BE49-F238E27FC236}">
                <a16:creationId xmlns:a16="http://schemas.microsoft.com/office/drawing/2014/main" id="{06D1EA8E-A159-C1C0-C0DE-15ED1155A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645745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000" b="1">
                <a:solidFill>
                  <a:schemeClr val="bg1"/>
                </a:solidFill>
              </a:rPr>
              <a:t>Classes in javax.servlet.http package</a:t>
            </a:r>
            <a:endParaRPr lang="en-US" sz="20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buFont typeface="+mj-lt"/>
              <a:buAutoNum type="arabicPeriod"/>
            </a:pPr>
            <a:r>
              <a:rPr lang="en-US" dirty="0" err="1"/>
              <a:t>HttpServlet</a:t>
            </a:r>
            <a:endParaRPr lang="en-US" dirty="0"/>
          </a:p>
          <a:p>
            <a:pPr marL="514350" indent="-514350">
              <a:buFont typeface="+mj-lt"/>
              <a:buAutoNum type="arabicPeriod"/>
            </a:pPr>
            <a:r>
              <a:rPr lang="en-US" dirty="0"/>
              <a:t>Cookie</a:t>
            </a:r>
          </a:p>
          <a:p>
            <a:pPr marL="514350" indent="-514350">
              <a:buFont typeface="+mj-lt"/>
              <a:buAutoNum type="arabicPeriod"/>
            </a:pPr>
            <a:r>
              <a:rPr lang="en-US" dirty="0" err="1"/>
              <a:t>HttpServletRequestWrapper</a:t>
            </a:r>
            <a:endParaRPr lang="en-US" dirty="0"/>
          </a:p>
          <a:p>
            <a:pPr marL="514350" indent="-514350">
              <a:buFont typeface="+mj-lt"/>
              <a:buAutoNum type="arabicPeriod"/>
            </a:pPr>
            <a:r>
              <a:rPr lang="en-US" dirty="0" err="1"/>
              <a:t>HttpServletResponseWrapper</a:t>
            </a:r>
            <a:endParaRPr lang="en-US" dirty="0"/>
          </a:p>
          <a:p>
            <a:pPr marL="514350" indent="-514350">
              <a:buFont typeface="+mj-lt"/>
              <a:buAutoNum type="arabicPeriod"/>
            </a:pPr>
            <a:r>
              <a:rPr lang="en-US" dirty="0" err="1"/>
              <a:t>HttpSessionEvent</a:t>
            </a:r>
            <a:endParaRPr lang="en-US" dirty="0"/>
          </a:p>
          <a:p>
            <a:pPr marL="514350" indent="-514350">
              <a:buFont typeface="+mj-lt"/>
              <a:buAutoNum type="arabicPeriod"/>
            </a:pPr>
            <a:r>
              <a:rPr lang="en-US" dirty="0" err="1"/>
              <a:t>HttpSessionBindingEvent</a:t>
            </a:r>
            <a:endParaRPr lang="en-US" dirty="0"/>
          </a:p>
          <a:p>
            <a:pPr marL="514350" indent="-514350">
              <a:buFont typeface="+mj-lt"/>
              <a:buAutoNum type="arabicPeriod"/>
            </a:pPr>
            <a:r>
              <a:rPr lang="en-US" dirty="0" err="1"/>
              <a:t>HttpUtils</a:t>
            </a:r>
            <a:r>
              <a:rPr lang="en-US" dirty="0"/>
              <a:t> (deprecated now)</a:t>
            </a:r>
          </a:p>
          <a:p>
            <a:pPr marL="514350" indent="-514350">
              <a:buFont typeface="+mj-lt"/>
              <a:buAutoNum type="arabicPeriod"/>
            </a:pPr>
            <a:endParaRPr lang="en-US" dirty="0"/>
          </a:p>
        </p:txBody>
      </p:sp>
      <p:sp>
        <p:nvSpPr>
          <p:cNvPr id="4" name="Date Placeholder 3">
            <a:extLst>
              <a:ext uri="{FF2B5EF4-FFF2-40B4-BE49-F238E27FC236}">
                <a16:creationId xmlns:a16="http://schemas.microsoft.com/office/drawing/2014/main" id="{3AC5918A-39E6-11BA-8B0D-63F25B5A171F}"/>
              </a:ext>
            </a:extLst>
          </p:cNvPr>
          <p:cNvSpPr>
            <a:spLocks noGrp="1"/>
          </p:cNvSpPr>
          <p:nvPr>
            <p:ph type="dt" sz="half" idx="10"/>
          </p:nvPr>
        </p:nvSpPr>
        <p:spPr/>
        <p:txBody>
          <a:bodyPr/>
          <a:lstStyle/>
          <a:p>
            <a:fld id="{2A5E14D9-4CA5-4BAC-A214-0A94CC4E760F}" type="datetime1">
              <a:rPr lang="en-US" smtClean="0"/>
              <a:t>7/19/2022</a:t>
            </a:fld>
            <a:endParaRPr lang="en-US"/>
          </a:p>
        </p:txBody>
      </p:sp>
      <p:pic>
        <p:nvPicPr>
          <p:cNvPr id="11" name="Picture 10">
            <a:extLst>
              <a:ext uri="{FF2B5EF4-FFF2-40B4-BE49-F238E27FC236}">
                <a16:creationId xmlns:a16="http://schemas.microsoft.com/office/drawing/2014/main" id="{FC8C687F-F5C8-0DBD-D61E-1AFA539D2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648835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r>
              <a:rPr lang="en-US" b="1" dirty="0" err="1"/>
              <a:t>pageContext</a:t>
            </a:r>
            <a:r>
              <a:rPr lang="en-US" b="1" dirty="0"/>
              <a:t> implicit object</a:t>
            </a:r>
            <a:endParaRPr lang="en-US"/>
          </a:p>
        </p:txBody>
      </p:sp>
      <p:sp>
        <p:nvSpPr>
          <p:cNvPr id="11" name="Rectangle 10">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5EC96121-781E-8008-920B-FB7A35DB3A51}"/>
              </a:ext>
            </a:extLst>
          </p:cNvPr>
          <p:cNvGraphicFramePr>
            <a:graphicFrameLocks noGrp="1"/>
          </p:cNvGraphicFramePr>
          <p:nvPr>
            <p:ph idx="1"/>
            <p:extLst>
              <p:ext uri="{D42A27DB-BD31-4B8C-83A1-F6EECF244321}">
                <p14:modId xmlns:p14="http://schemas.microsoft.com/office/powerpoint/2010/main" val="1912109217"/>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EB9DCAC3-9FBE-3310-7F0E-59641FDCB63A}"/>
              </a:ext>
            </a:extLst>
          </p:cNvPr>
          <p:cNvSpPr>
            <a:spLocks noGrp="1"/>
          </p:cNvSpPr>
          <p:nvPr>
            <p:ph type="dt" sz="half" idx="10"/>
          </p:nvPr>
        </p:nvSpPr>
        <p:spPr/>
        <p:txBody>
          <a:bodyPr/>
          <a:lstStyle/>
          <a:p>
            <a:fld id="{0A75AE37-AF85-4013-8A67-D413D8E51392}" type="datetime1">
              <a:rPr lang="en-US" smtClean="0"/>
              <a:t>7/19/2022</a:t>
            </a:fld>
            <a:endParaRPr lang="en-US"/>
          </a:p>
        </p:txBody>
      </p:sp>
      <p:pic>
        <p:nvPicPr>
          <p:cNvPr id="10" name="Picture 9">
            <a:extLst>
              <a:ext uri="{FF2B5EF4-FFF2-40B4-BE49-F238E27FC236}">
                <a16:creationId xmlns:a16="http://schemas.microsoft.com/office/drawing/2014/main" id="{338275E4-A35E-33E2-634A-40918E9853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79699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page implicit object:</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3AC3455-C2CA-AF4C-E747-E23C3A98CDB5}"/>
              </a:ext>
            </a:extLst>
          </p:cNvPr>
          <p:cNvGraphicFramePr>
            <a:graphicFrameLocks noGrp="1"/>
          </p:cNvGraphicFramePr>
          <p:nvPr>
            <p:ph idx="1"/>
            <p:extLst>
              <p:ext uri="{D42A27DB-BD31-4B8C-83A1-F6EECF244321}">
                <p14:modId xmlns:p14="http://schemas.microsoft.com/office/powerpoint/2010/main" val="385181368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AFAD3742-D569-EC61-4E57-7FB7E7E90541}"/>
              </a:ext>
            </a:extLst>
          </p:cNvPr>
          <p:cNvSpPr>
            <a:spLocks noGrp="1"/>
          </p:cNvSpPr>
          <p:nvPr>
            <p:ph type="dt" sz="half" idx="10"/>
          </p:nvPr>
        </p:nvSpPr>
        <p:spPr/>
        <p:txBody>
          <a:bodyPr/>
          <a:lstStyle/>
          <a:p>
            <a:fld id="{6D26EE39-3E59-4A6E-AF55-3601245FB3E2}" type="datetime1">
              <a:rPr lang="en-US" smtClean="0"/>
              <a:t>7/19/2022</a:t>
            </a:fld>
            <a:endParaRPr lang="en-US"/>
          </a:p>
        </p:txBody>
      </p:sp>
      <p:pic>
        <p:nvPicPr>
          <p:cNvPr id="10" name="Picture 9">
            <a:extLst>
              <a:ext uri="{FF2B5EF4-FFF2-40B4-BE49-F238E27FC236}">
                <a16:creationId xmlns:a16="http://schemas.microsoft.com/office/drawing/2014/main" id="{86768644-9676-565D-F090-ECAFD47738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21225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3"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Exception implicit object</a:t>
            </a:r>
            <a:endParaRPr lang="en-US" sz="3200">
              <a:solidFill>
                <a:schemeClr val="bg1"/>
              </a:solidFill>
            </a:endParaRPr>
          </a:p>
        </p:txBody>
      </p:sp>
      <p:sp>
        <p:nvSpPr>
          <p:cNvPr id="44"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Content Placeholder 2">
            <a:extLst>
              <a:ext uri="{FF2B5EF4-FFF2-40B4-BE49-F238E27FC236}">
                <a16:creationId xmlns:a16="http://schemas.microsoft.com/office/drawing/2014/main" id="{DBE46E01-8C63-CDC4-BD74-7B5E8B6E0C82}"/>
              </a:ext>
            </a:extLst>
          </p:cNvPr>
          <p:cNvGraphicFramePr>
            <a:graphicFrameLocks noGrp="1"/>
          </p:cNvGraphicFramePr>
          <p:nvPr>
            <p:ph idx="1"/>
            <p:extLst>
              <p:ext uri="{D42A27DB-BD31-4B8C-83A1-F6EECF244321}">
                <p14:modId xmlns:p14="http://schemas.microsoft.com/office/powerpoint/2010/main" val="2230589747"/>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907AFBEB-E8DD-E1F4-829C-829036AE090A}"/>
              </a:ext>
            </a:extLst>
          </p:cNvPr>
          <p:cNvSpPr>
            <a:spLocks noGrp="1"/>
          </p:cNvSpPr>
          <p:nvPr>
            <p:ph type="dt" sz="half" idx="10"/>
          </p:nvPr>
        </p:nvSpPr>
        <p:spPr/>
        <p:txBody>
          <a:bodyPr/>
          <a:lstStyle/>
          <a:p>
            <a:fld id="{C9C6A64A-35C8-4D51-9D05-EACAEFD7B834}" type="datetime1">
              <a:rPr lang="en-US" smtClean="0"/>
              <a:t>7/19/2022</a:t>
            </a:fld>
            <a:endParaRPr lang="en-US"/>
          </a:p>
        </p:txBody>
      </p:sp>
      <p:pic>
        <p:nvPicPr>
          <p:cNvPr id="10" name="Picture 9">
            <a:extLst>
              <a:ext uri="{FF2B5EF4-FFF2-40B4-BE49-F238E27FC236}">
                <a16:creationId xmlns:a16="http://schemas.microsoft.com/office/drawing/2014/main" id="{44EC326A-C2BF-5827-2C82-EE339C820B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9491444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Exception Handling in JSP</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The exception is normally an object that is thrown at runtime.</a:t>
            </a:r>
          </a:p>
          <a:p>
            <a:r>
              <a:rPr lang="en-US">
                <a:solidFill>
                  <a:schemeClr val="tx2">
                    <a:lumMod val="75000"/>
                  </a:schemeClr>
                </a:solidFill>
              </a:rPr>
              <a:t>Exception Handling is the process to handle the runtime errors.</a:t>
            </a:r>
          </a:p>
          <a:p>
            <a:r>
              <a:rPr lang="en-US">
                <a:solidFill>
                  <a:schemeClr val="tx2">
                    <a:lumMod val="75000"/>
                  </a:schemeClr>
                </a:solidFill>
              </a:rPr>
              <a:t>There may occur exception any time in your web application.</a:t>
            </a:r>
          </a:p>
          <a:p>
            <a:r>
              <a:rPr lang="en-US">
                <a:solidFill>
                  <a:schemeClr val="tx2">
                    <a:lumMod val="75000"/>
                  </a:schemeClr>
                </a:solidFill>
              </a:rPr>
              <a:t>So handling exceptions is a safer side for the web developer.</a:t>
            </a:r>
          </a:p>
          <a:p>
            <a:r>
              <a:rPr lang="en-US">
                <a:solidFill>
                  <a:schemeClr val="tx2">
                    <a:lumMod val="75000"/>
                  </a:schemeClr>
                </a:solidFill>
              </a:rPr>
              <a:t>In JSP, there are </a:t>
            </a:r>
            <a:r>
              <a:rPr lang="en-US" b="1" u="sng">
                <a:solidFill>
                  <a:schemeClr val="tx2">
                    <a:lumMod val="75000"/>
                  </a:schemeClr>
                </a:solidFill>
              </a:rPr>
              <a:t>two ways </a:t>
            </a:r>
            <a:r>
              <a:rPr lang="en-US">
                <a:solidFill>
                  <a:schemeClr val="tx2">
                    <a:lumMod val="75000"/>
                  </a:schemeClr>
                </a:solidFill>
              </a:rPr>
              <a:t>to perform exception handling:</a:t>
            </a:r>
          </a:p>
          <a:p>
            <a:pPr marL="914400" lvl="1" indent="-457200">
              <a:buFont typeface="+mj-lt"/>
              <a:buAutoNum type="arabicPeriod"/>
            </a:pPr>
            <a:r>
              <a:rPr lang="en-US">
                <a:solidFill>
                  <a:schemeClr val="tx2">
                    <a:lumMod val="75000"/>
                  </a:schemeClr>
                </a:solidFill>
              </a:rPr>
              <a:t>By </a:t>
            </a:r>
            <a:r>
              <a:rPr lang="en-US" b="1">
                <a:solidFill>
                  <a:schemeClr val="tx2">
                    <a:lumMod val="75000"/>
                  </a:schemeClr>
                </a:solidFill>
              </a:rPr>
              <a:t>errorPage</a:t>
            </a:r>
            <a:r>
              <a:rPr lang="en-US">
                <a:solidFill>
                  <a:schemeClr val="tx2">
                    <a:lumMod val="75000"/>
                  </a:schemeClr>
                </a:solidFill>
              </a:rPr>
              <a:t> and </a:t>
            </a:r>
            <a:r>
              <a:rPr lang="en-US" b="1">
                <a:solidFill>
                  <a:schemeClr val="tx2">
                    <a:lumMod val="75000"/>
                  </a:schemeClr>
                </a:solidFill>
              </a:rPr>
              <a:t>isErrorPage</a:t>
            </a:r>
            <a:r>
              <a:rPr lang="en-US">
                <a:solidFill>
                  <a:schemeClr val="tx2">
                    <a:lumMod val="75000"/>
                  </a:schemeClr>
                </a:solidFill>
              </a:rPr>
              <a:t> attributes of page directive</a:t>
            </a:r>
          </a:p>
          <a:p>
            <a:pPr marL="914400" lvl="1" indent="-457200">
              <a:buFont typeface="+mj-lt"/>
              <a:buAutoNum type="arabicPeriod"/>
            </a:pPr>
            <a:r>
              <a:rPr lang="en-US">
                <a:solidFill>
                  <a:schemeClr val="tx2">
                    <a:lumMod val="75000"/>
                  </a:schemeClr>
                </a:solidFill>
              </a:rPr>
              <a:t>By </a:t>
            </a:r>
            <a:r>
              <a:rPr lang="en-US" b="1">
                <a:solidFill>
                  <a:schemeClr val="tx2">
                    <a:lumMod val="75000"/>
                  </a:schemeClr>
                </a:solidFill>
              </a:rPr>
              <a:t>&lt;error-page&gt;</a:t>
            </a:r>
            <a:r>
              <a:rPr lang="en-US">
                <a:solidFill>
                  <a:schemeClr val="tx2">
                    <a:lumMod val="75000"/>
                  </a:schemeClr>
                </a:solidFill>
              </a:rPr>
              <a:t> element in web.xml file</a:t>
            </a:r>
          </a:p>
        </p:txBody>
      </p:sp>
      <p:sp>
        <p:nvSpPr>
          <p:cNvPr id="4" name="Date Placeholder 3">
            <a:extLst>
              <a:ext uri="{FF2B5EF4-FFF2-40B4-BE49-F238E27FC236}">
                <a16:creationId xmlns:a16="http://schemas.microsoft.com/office/drawing/2014/main" id="{A8289039-F5B7-B404-E512-F27F94342293}"/>
              </a:ext>
            </a:extLst>
          </p:cNvPr>
          <p:cNvSpPr>
            <a:spLocks noGrp="1"/>
          </p:cNvSpPr>
          <p:nvPr>
            <p:ph type="dt" sz="half" idx="10"/>
          </p:nvPr>
        </p:nvSpPr>
        <p:spPr/>
        <p:txBody>
          <a:bodyPr/>
          <a:lstStyle/>
          <a:p>
            <a:fld id="{552781D9-CCC4-4264-BECE-48650DB8A469}" type="datetime1">
              <a:rPr lang="en-US" smtClean="0"/>
              <a:t>7/19/2022</a:t>
            </a:fld>
            <a:endParaRPr lang="en-US"/>
          </a:p>
        </p:txBody>
      </p:sp>
      <p:pic>
        <p:nvPicPr>
          <p:cNvPr id="27" name="Picture 26">
            <a:extLst>
              <a:ext uri="{FF2B5EF4-FFF2-40B4-BE49-F238E27FC236}">
                <a16:creationId xmlns:a16="http://schemas.microsoft.com/office/drawing/2014/main" id="{DE2BE169-0606-0569-7D6B-540162769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05222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Custom Tags in JSP</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b="1">
                <a:solidFill>
                  <a:schemeClr val="tx2">
                    <a:lumMod val="75000"/>
                  </a:schemeClr>
                </a:solidFill>
              </a:rPr>
              <a:t>Custom tags</a:t>
            </a:r>
            <a:r>
              <a:rPr lang="en-US">
                <a:solidFill>
                  <a:schemeClr val="tx2">
                    <a:lumMod val="75000"/>
                  </a:schemeClr>
                </a:solidFill>
              </a:rPr>
              <a:t> are user-defined tags.</a:t>
            </a:r>
          </a:p>
          <a:p>
            <a:r>
              <a:rPr lang="en-US">
                <a:solidFill>
                  <a:schemeClr val="tx2">
                    <a:lumMod val="75000"/>
                  </a:schemeClr>
                </a:solidFill>
              </a:rPr>
              <a:t>They eliminates the possibility of scriptlet tag and separates the business logic from the JSP page.</a:t>
            </a:r>
          </a:p>
          <a:p>
            <a:r>
              <a:rPr lang="en-US">
                <a:solidFill>
                  <a:schemeClr val="tx2">
                    <a:lumMod val="75000"/>
                  </a:schemeClr>
                </a:solidFill>
              </a:rPr>
              <a:t>The same business logic can be used many times by the use of custom tag.</a:t>
            </a:r>
          </a:p>
          <a:p>
            <a:r>
              <a:rPr lang="en-US" b="1">
                <a:solidFill>
                  <a:schemeClr val="tx2">
                    <a:lumMod val="75000"/>
                  </a:schemeClr>
                </a:solidFill>
              </a:rPr>
              <a:t>Advantages of Custom Tags </a:t>
            </a:r>
          </a:p>
          <a:p>
            <a:pPr marL="914400" lvl="1" indent="-457200">
              <a:buFont typeface="+mj-lt"/>
              <a:buAutoNum type="arabicPeriod"/>
            </a:pPr>
            <a:r>
              <a:rPr lang="en-US" b="1">
                <a:solidFill>
                  <a:schemeClr val="tx2">
                    <a:lumMod val="75000"/>
                  </a:schemeClr>
                </a:solidFill>
              </a:rPr>
              <a:t>Eliminates the need of scriptlet tag</a:t>
            </a:r>
            <a:r>
              <a:rPr lang="en-US">
                <a:solidFill>
                  <a:schemeClr val="tx2">
                    <a:lumMod val="75000"/>
                  </a:schemeClr>
                </a:solidFill>
              </a:rPr>
              <a:t> The custom tags eliminates the need of scriptlet tag which is considered bad programming approach in JSP.</a:t>
            </a:r>
          </a:p>
          <a:p>
            <a:pPr marL="914400" lvl="1" indent="-457200">
              <a:buFont typeface="+mj-lt"/>
              <a:buAutoNum type="arabicPeriod"/>
            </a:pPr>
            <a:r>
              <a:rPr lang="en-US" b="1">
                <a:solidFill>
                  <a:schemeClr val="tx2">
                    <a:lumMod val="75000"/>
                  </a:schemeClr>
                </a:solidFill>
              </a:rPr>
              <a:t>Separation of business logic from JSP </a:t>
            </a:r>
            <a:r>
              <a:rPr lang="en-US">
                <a:solidFill>
                  <a:schemeClr val="tx2">
                    <a:lumMod val="75000"/>
                  </a:schemeClr>
                </a:solidFill>
              </a:rPr>
              <a:t>The custom tags separate the the business logic from the JSP page so that it may be easy to maintain.</a:t>
            </a:r>
          </a:p>
          <a:p>
            <a:pPr marL="914400" lvl="1" indent="-457200">
              <a:buFont typeface="+mj-lt"/>
              <a:buAutoNum type="arabicPeriod"/>
            </a:pPr>
            <a:r>
              <a:rPr lang="en-US" b="1">
                <a:solidFill>
                  <a:schemeClr val="tx2">
                    <a:lumMod val="75000"/>
                  </a:schemeClr>
                </a:solidFill>
              </a:rPr>
              <a:t>Re-usability</a:t>
            </a:r>
            <a:r>
              <a:rPr lang="en-US">
                <a:solidFill>
                  <a:schemeClr val="tx2">
                    <a:lumMod val="75000"/>
                  </a:schemeClr>
                </a:solidFill>
              </a:rPr>
              <a:t> The custom tags makes the possibility to reuse the same business logic again and again.</a:t>
            </a:r>
          </a:p>
          <a:p>
            <a:endParaRPr lang="en-US">
              <a:solidFill>
                <a:schemeClr val="tx2">
                  <a:lumMod val="75000"/>
                </a:schemeClr>
              </a:solidFill>
            </a:endParaRPr>
          </a:p>
        </p:txBody>
      </p:sp>
      <p:sp>
        <p:nvSpPr>
          <p:cNvPr id="4" name="Date Placeholder 3">
            <a:extLst>
              <a:ext uri="{FF2B5EF4-FFF2-40B4-BE49-F238E27FC236}">
                <a16:creationId xmlns:a16="http://schemas.microsoft.com/office/drawing/2014/main" id="{317940D9-05BD-50F1-6A16-D998530FF5B3}"/>
              </a:ext>
            </a:extLst>
          </p:cNvPr>
          <p:cNvSpPr>
            <a:spLocks noGrp="1"/>
          </p:cNvSpPr>
          <p:nvPr>
            <p:ph type="dt" sz="half" idx="10"/>
          </p:nvPr>
        </p:nvSpPr>
        <p:spPr/>
        <p:txBody>
          <a:bodyPr/>
          <a:lstStyle/>
          <a:p>
            <a:fld id="{EE7939C1-DEF1-4B88-9506-C6B7B040917A}" type="datetime1">
              <a:rPr lang="en-US" smtClean="0"/>
              <a:t>7/19/2022</a:t>
            </a:fld>
            <a:endParaRPr lang="en-US"/>
          </a:p>
        </p:txBody>
      </p:sp>
      <p:pic>
        <p:nvPicPr>
          <p:cNvPr id="27" name="Picture 26">
            <a:extLst>
              <a:ext uri="{FF2B5EF4-FFF2-40B4-BE49-F238E27FC236}">
                <a16:creationId xmlns:a16="http://schemas.microsoft.com/office/drawing/2014/main" id="{9204DC6D-E565-9C87-FBFD-70C62D46F2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497259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b="1">
                <a:solidFill>
                  <a:schemeClr val="tx2">
                    <a:lumMod val="75000"/>
                  </a:schemeClr>
                </a:solidFill>
              </a:rPr>
              <a:t>Syntax to use custom tag </a:t>
            </a:r>
          </a:p>
          <a:p>
            <a:r>
              <a:rPr lang="en-US">
                <a:solidFill>
                  <a:schemeClr val="tx2">
                    <a:lumMod val="75000"/>
                  </a:schemeClr>
                </a:solidFill>
              </a:rPr>
              <a:t>One way </a:t>
            </a:r>
          </a:p>
          <a:p>
            <a:pPr marL="0" lvl="1" indent="0">
              <a:spcBef>
                <a:spcPts val="1000"/>
              </a:spcBef>
              <a:buNone/>
            </a:pPr>
            <a:r>
              <a:rPr lang="en-US">
                <a:solidFill>
                  <a:schemeClr val="tx2">
                    <a:lumMod val="75000"/>
                  </a:schemeClr>
                </a:solidFill>
              </a:rPr>
              <a:t>	&lt;prefix:tagname attr1=value1....attrn=valuen /&gt;  </a:t>
            </a:r>
          </a:p>
          <a:p>
            <a:r>
              <a:rPr lang="en-US">
                <a:solidFill>
                  <a:schemeClr val="tx2">
                    <a:lumMod val="75000"/>
                  </a:schemeClr>
                </a:solidFill>
              </a:rPr>
              <a:t>Second way</a:t>
            </a:r>
          </a:p>
          <a:p>
            <a:pPr marL="914400" lvl="2" indent="0">
              <a:buNone/>
            </a:pPr>
            <a:r>
              <a:rPr lang="en-US">
                <a:solidFill>
                  <a:schemeClr val="tx2">
                    <a:lumMod val="75000"/>
                  </a:schemeClr>
                </a:solidFill>
              </a:rPr>
              <a:t>&lt;prefix:tagname attr1=value1....attrn=valuen &gt;  </a:t>
            </a:r>
          </a:p>
          <a:p>
            <a:pPr marL="914400" lvl="2" indent="0">
              <a:buNone/>
            </a:pPr>
            <a:r>
              <a:rPr lang="en-US">
                <a:solidFill>
                  <a:schemeClr val="tx2">
                    <a:lumMod val="75000"/>
                  </a:schemeClr>
                </a:solidFill>
              </a:rPr>
              <a:t>body code  </a:t>
            </a:r>
          </a:p>
          <a:p>
            <a:pPr marL="914400" lvl="2" indent="0">
              <a:buNone/>
            </a:pPr>
            <a:r>
              <a:rPr lang="en-US">
                <a:solidFill>
                  <a:schemeClr val="tx2">
                    <a:lumMod val="75000"/>
                  </a:schemeClr>
                </a:solidFill>
              </a:rPr>
              <a:t>&lt;/prefix:tagname&gt;  </a:t>
            </a:r>
          </a:p>
          <a:p>
            <a:pPr marL="0" indent="0">
              <a:buNone/>
            </a:pPr>
            <a:endParaRPr lang="en-US">
              <a:solidFill>
                <a:schemeClr val="tx2">
                  <a:lumMod val="75000"/>
                </a:schemeClr>
              </a:solidFill>
            </a:endParaRPr>
          </a:p>
          <a:p>
            <a:pPr lvl="1"/>
            <a:endParaRPr lang="en-US">
              <a:solidFill>
                <a:schemeClr val="tx2">
                  <a:lumMod val="75000"/>
                </a:schemeClr>
              </a:solidFill>
            </a:endParaRPr>
          </a:p>
        </p:txBody>
      </p:sp>
      <p:sp>
        <p:nvSpPr>
          <p:cNvPr id="4" name="Date Placeholder 3">
            <a:extLst>
              <a:ext uri="{FF2B5EF4-FFF2-40B4-BE49-F238E27FC236}">
                <a16:creationId xmlns:a16="http://schemas.microsoft.com/office/drawing/2014/main" id="{A9994086-4470-C55C-0E00-69F9AB3C6EEC}"/>
              </a:ext>
            </a:extLst>
          </p:cNvPr>
          <p:cNvSpPr>
            <a:spLocks noGrp="1"/>
          </p:cNvSpPr>
          <p:nvPr>
            <p:ph type="dt" sz="half" idx="10"/>
          </p:nvPr>
        </p:nvSpPr>
        <p:spPr/>
        <p:txBody>
          <a:bodyPr/>
          <a:lstStyle/>
          <a:p>
            <a:fld id="{8D94181F-A166-44AD-893D-A1E53A62E906}" type="datetime1">
              <a:rPr lang="en-US" smtClean="0"/>
              <a:t>7/19/2022</a:t>
            </a:fld>
            <a:endParaRPr lang="en-US"/>
          </a:p>
        </p:txBody>
      </p:sp>
      <p:pic>
        <p:nvPicPr>
          <p:cNvPr id="27" name="Picture 26">
            <a:extLst>
              <a:ext uri="{FF2B5EF4-FFF2-40B4-BE49-F238E27FC236}">
                <a16:creationId xmlns:a16="http://schemas.microsoft.com/office/drawing/2014/main" id="{6EFE566A-95E7-AF8A-D10F-51BA24DB5F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46441192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JSP Custom Tag API</a:t>
            </a:r>
            <a:endParaRPr lang="en-US" sz="3200"/>
          </a:p>
        </p:txBody>
      </p:sp>
      <p:sp>
        <p:nvSpPr>
          <p:cNvPr id="3" name="Content Placeholder 2"/>
          <p:cNvSpPr>
            <a:spLocks noGrp="1"/>
          </p:cNvSpPr>
          <p:nvPr>
            <p:ph idx="1"/>
          </p:nvPr>
        </p:nvSpPr>
        <p:spPr>
          <a:xfrm>
            <a:off x="1683956" y="2133600"/>
            <a:ext cx="4140772" cy="3777622"/>
          </a:xfrm>
        </p:spPr>
        <p:txBody>
          <a:bodyPr>
            <a:normAutofit/>
          </a:bodyPr>
          <a:lstStyle/>
          <a:p>
            <a:r>
              <a:rPr lang="en-US">
                <a:solidFill>
                  <a:srgbClr val="000000"/>
                </a:solidFill>
              </a:rPr>
              <a:t>The javax.servlet.jsp.tagext package contains classes and interfaces for JSP custom tag API.</a:t>
            </a:r>
          </a:p>
          <a:p>
            <a:r>
              <a:rPr lang="en-US">
                <a:solidFill>
                  <a:srgbClr val="000000"/>
                </a:solidFill>
              </a:rPr>
              <a:t>The JspTag is the root interface </a:t>
            </a:r>
          </a:p>
          <a:p>
            <a:pPr marL="0" indent="0">
              <a:buNone/>
            </a:pPr>
            <a:r>
              <a:rPr lang="en-US">
                <a:solidFill>
                  <a:srgbClr val="000000"/>
                </a:solidFill>
              </a:rPr>
              <a:t>   in the Custom Tag hierarchy.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1306394"/>
            <a:ext cx="5451627" cy="3925171"/>
          </a:xfrm>
          <a:prstGeom prst="rect">
            <a:avLst/>
          </a:prstGeom>
        </p:spPr>
      </p:pic>
      <p:sp>
        <p:nvSpPr>
          <p:cNvPr id="5" name="Date Placeholder 4">
            <a:extLst>
              <a:ext uri="{FF2B5EF4-FFF2-40B4-BE49-F238E27FC236}">
                <a16:creationId xmlns:a16="http://schemas.microsoft.com/office/drawing/2014/main" id="{FB41628C-E5CE-F4BD-2A8C-ADDB081E0AD6}"/>
              </a:ext>
            </a:extLst>
          </p:cNvPr>
          <p:cNvSpPr>
            <a:spLocks noGrp="1"/>
          </p:cNvSpPr>
          <p:nvPr>
            <p:ph type="dt" sz="half" idx="10"/>
          </p:nvPr>
        </p:nvSpPr>
        <p:spPr/>
        <p:txBody>
          <a:bodyPr/>
          <a:lstStyle/>
          <a:p>
            <a:fld id="{C5F7BAF6-8DF6-42F3-AA88-345481A33E50}" type="datetime1">
              <a:rPr lang="en-US" smtClean="0"/>
              <a:t>7/19/2022</a:t>
            </a:fld>
            <a:endParaRPr lang="en-US"/>
          </a:p>
        </p:txBody>
      </p:sp>
      <p:pic>
        <p:nvPicPr>
          <p:cNvPr id="8" name="Picture 7">
            <a:extLst>
              <a:ext uri="{FF2B5EF4-FFF2-40B4-BE49-F238E27FC236}">
                <a16:creationId xmlns:a16="http://schemas.microsoft.com/office/drawing/2014/main" id="{A6ABAAE9-48D6-343D-473D-DA43D3C9B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8763441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Example of JSP Custom Tag</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we are going to create a </a:t>
            </a:r>
            <a:r>
              <a:rPr lang="en-US" b="1">
                <a:solidFill>
                  <a:schemeClr val="tx2">
                    <a:lumMod val="75000"/>
                  </a:schemeClr>
                </a:solidFill>
              </a:rPr>
              <a:t>custom tag that prints the current date and time.</a:t>
            </a:r>
          </a:p>
          <a:p>
            <a:r>
              <a:rPr lang="en-US">
                <a:solidFill>
                  <a:schemeClr val="tx2">
                    <a:lumMod val="75000"/>
                  </a:schemeClr>
                </a:solidFill>
              </a:rPr>
              <a:t>We are performing action at the start of tag.</a:t>
            </a:r>
          </a:p>
          <a:p>
            <a:r>
              <a:rPr lang="en-US">
                <a:solidFill>
                  <a:schemeClr val="tx2">
                    <a:lumMod val="75000"/>
                  </a:schemeClr>
                </a:solidFill>
              </a:rPr>
              <a:t>For creating any custom tag, we need to follow following steps:</a:t>
            </a:r>
          </a:p>
          <a:p>
            <a:pPr marL="971550" lvl="1" indent="-514350">
              <a:buFont typeface="+mj-lt"/>
              <a:buAutoNum type="arabicPeriod"/>
            </a:pPr>
            <a:r>
              <a:rPr lang="en-US" b="1">
                <a:solidFill>
                  <a:schemeClr val="tx2">
                    <a:lumMod val="75000"/>
                  </a:schemeClr>
                </a:solidFill>
              </a:rPr>
              <a:t>Create the Tag handler class</a:t>
            </a:r>
            <a:r>
              <a:rPr lang="en-US">
                <a:solidFill>
                  <a:schemeClr val="tx2">
                    <a:lumMod val="75000"/>
                  </a:schemeClr>
                </a:solidFill>
              </a:rPr>
              <a:t> and perform action at the start or at the end of the tag.</a:t>
            </a:r>
          </a:p>
          <a:p>
            <a:pPr marL="971550" lvl="1" indent="-514350">
              <a:buFont typeface="+mj-lt"/>
              <a:buAutoNum type="arabicPeriod"/>
            </a:pPr>
            <a:r>
              <a:rPr lang="en-US" b="1">
                <a:solidFill>
                  <a:schemeClr val="tx2">
                    <a:lumMod val="75000"/>
                  </a:schemeClr>
                </a:solidFill>
              </a:rPr>
              <a:t>Create the Tag Library Descriptor (TLD) file</a:t>
            </a:r>
            <a:r>
              <a:rPr lang="en-US">
                <a:solidFill>
                  <a:schemeClr val="tx2">
                    <a:lumMod val="75000"/>
                  </a:schemeClr>
                </a:solidFill>
              </a:rPr>
              <a:t> and define tags</a:t>
            </a:r>
          </a:p>
          <a:p>
            <a:pPr marL="971550" lvl="1" indent="-514350">
              <a:buFont typeface="+mj-lt"/>
              <a:buAutoNum type="arabicPeriod"/>
            </a:pPr>
            <a:r>
              <a:rPr lang="en-US" b="1">
                <a:solidFill>
                  <a:schemeClr val="tx2">
                    <a:lumMod val="75000"/>
                  </a:schemeClr>
                </a:solidFill>
              </a:rPr>
              <a:t>Create the JSP file that uses the Custom tag defined in the TLD file </a:t>
            </a:r>
            <a:endParaRPr lang="en-US">
              <a:solidFill>
                <a:schemeClr val="tx2">
                  <a:lumMod val="75000"/>
                </a:schemeClr>
              </a:solidFill>
            </a:endParaRPr>
          </a:p>
          <a:p>
            <a:endParaRPr lang="en-US">
              <a:solidFill>
                <a:schemeClr val="tx2">
                  <a:lumMod val="75000"/>
                </a:schemeClr>
              </a:solidFill>
            </a:endParaRPr>
          </a:p>
        </p:txBody>
      </p:sp>
      <p:sp>
        <p:nvSpPr>
          <p:cNvPr id="4" name="Date Placeholder 3">
            <a:extLst>
              <a:ext uri="{FF2B5EF4-FFF2-40B4-BE49-F238E27FC236}">
                <a16:creationId xmlns:a16="http://schemas.microsoft.com/office/drawing/2014/main" id="{1A09F1F6-AF26-93B8-3298-67D234205B56}"/>
              </a:ext>
            </a:extLst>
          </p:cNvPr>
          <p:cNvSpPr>
            <a:spLocks noGrp="1"/>
          </p:cNvSpPr>
          <p:nvPr>
            <p:ph type="dt" sz="half" idx="10"/>
          </p:nvPr>
        </p:nvSpPr>
        <p:spPr/>
        <p:txBody>
          <a:bodyPr/>
          <a:lstStyle/>
          <a:p>
            <a:fld id="{E56AD747-EEE9-47EA-AE36-8854038B49AE}" type="datetime1">
              <a:rPr lang="en-US" smtClean="0"/>
              <a:t>7/19/2022</a:t>
            </a:fld>
            <a:endParaRPr lang="en-US"/>
          </a:p>
        </p:txBody>
      </p:sp>
      <p:pic>
        <p:nvPicPr>
          <p:cNvPr id="27" name="Picture 26">
            <a:extLst>
              <a:ext uri="{FF2B5EF4-FFF2-40B4-BE49-F238E27FC236}">
                <a16:creationId xmlns:a16="http://schemas.microsoft.com/office/drawing/2014/main" id="{D915A925-7D22-B05D-0CF2-0F5122F37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719908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endParaRPr lang="en-US" sz="3200"/>
          </a:p>
        </p:txBody>
      </p:sp>
      <p:sp>
        <p:nvSpPr>
          <p:cNvPr id="3" name="Content Placeholder 2"/>
          <p:cNvSpPr>
            <a:spLocks noGrp="1"/>
          </p:cNvSpPr>
          <p:nvPr>
            <p:ph idx="1"/>
          </p:nvPr>
        </p:nvSpPr>
        <p:spPr>
          <a:xfrm>
            <a:off x="1683956" y="2133600"/>
            <a:ext cx="4140772" cy="3777622"/>
          </a:xfrm>
        </p:spPr>
        <p:txBody>
          <a:bodyPr>
            <a:normAutofit/>
          </a:bodyPr>
          <a:lstStyle/>
          <a:p>
            <a:r>
              <a:rPr lang="en-US" b="1">
                <a:solidFill>
                  <a:srgbClr val="000000"/>
                </a:solidFill>
              </a:rPr>
              <a:t>Understanding flow of custom tag in jsp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2260428"/>
            <a:ext cx="5451627" cy="2017102"/>
          </a:xfrm>
          <a:prstGeom prst="rect">
            <a:avLst/>
          </a:prstGeom>
        </p:spPr>
      </p:pic>
      <p:sp>
        <p:nvSpPr>
          <p:cNvPr id="5" name="TextBox 4"/>
          <p:cNvSpPr txBox="1"/>
          <p:nvPr/>
        </p:nvSpPr>
        <p:spPr>
          <a:xfrm>
            <a:off x="6529590" y="4945488"/>
            <a:ext cx="1352280" cy="369332"/>
          </a:xfrm>
          <a:prstGeom prst="rect">
            <a:avLst/>
          </a:prstGeom>
          <a:solidFill>
            <a:schemeClr val="bg1"/>
          </a:solidFill>
          <a:ln>
            <a:solidFill>
              <a:schemeClr val="bg1"/>
            </a:solidFill>
          </a:ln>
        </p:spPr>
        <p:txBody>
          <a:bodyPr wrap="square" rtlCol="0">
            <a:spAutoFit/>
          </a:bodyPr>
          <a:lstStyle/>
          <a:p>
            <a:endParaRPr lang="en-US" dirty="0"/>
          </a:p>
        </p:txBody>
      </p:sp>
      <p:sp>
        <p:nvSpPr>
          <p:cNvPr id="6" name="Date Placeholder 5">
            <a:extLst>
              <a:ext uri="{FF2B5EF4-FFF2-40B4-BE49-F238E27FC236}">
                <a16:creationId xmlns:a16="http://schemas.microsoft.com/office/drawing/2014/main" id="{3D73649D-B64A-E286-7E06-8A173B2DCACA}"/>
              </a:ext>
            </a:extLst>
          </p:cNvPr>
          <p:cNvSpPr>
            <a:spLocks noGrp="1"/>
          </p:cNvSpPr>
          <p:nvPr>
            <p:ph type="dt" sz="half" idx="10"/>
          </p:nvPr>
        </p:nvSpPr>
        <p:spPr/>
        <p:txBody>
          <a:bodyPr/>
          <a:lstStyle/>
          <a:p>
            <a:fld id="{9FA981E6-2CC7-4D75-BC7E-63593BA460E7}" type="datetime1">
              <a:rPr lang="en-US" smtClean="0"/>
              <a:t>7/19/2022</a:t>
            </a:fld>
            <a:endParaRPr lang="en-US"/>
          </a:p>
        </p:txBody>
      </p:sp>
      <p:pic>
        <p:nvPicPr>
          <p:cNvPr id="9" name="Picture 8">
            <a:extLst>
              <a:ext uri="{FF2B5EF4-FFF2-40B4-BE49-F238E27FC236}">
                <a16:creationId xmlns:a16="http://schemas.microsoft.com/office/drawing/2014/main" id="{92AA104F-6F68-208F-36F2-3146A5657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365603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8504" y="1477523"/>
            <a:ext cx="10515600" cy="5623171"/>
          </a:xfrm>
        </p:spPr>
        <p:txBody>
          <a:bodyPr/>
          <a:lstStyle/>
          <a:p>
            <a:r>
              <a:rPr lang="en-US" b="1" dirty="0" err="1"/>
              <a:t>JspTag</a:t>
            </a:r>
            <a:r>
              <a:rPr lang="en-US" b="1" dirty="0"/>
              <a:t> interface</a:t>
            </a:r>
          </a:p>
          <a:p>
            <a:pPr lvl="1" algn="just"/>
            <a:r>
              <a:rPr lang="en-US" dirty="0">
                <a:latin typeface="Arial" panose="020B0604020202020204" pitchFamily="34" charset="0"/>
              </a:rPr>
              <a:t>The </a:t>
            </a:r>
            <a:r>
              <a:rPr lang="en-US" dirty="0" err="1">
                <a:latin typeface="Arial" panose="020B0604020202020204" pitchFamily="34" charset="0"/>
              </a:rPr>
              <a:t>JspTag</a:t>
            </a:r>
            <a:r>
              <a:rPr lang="en-US" dirty="0">
                <a:latin typeface="Arial" panose="020B0604020202020204" pitchFamily="34" charset="0"/>
              </a:rPr>
              <a:t> is the root interface for all the interfaces and classes used in custom tag. It is a </a:t>
            </a:r>
            <a:r>
              <a:rPr lang="en-US" dirty="0">
                <a:solidFill>
                  <a:srgbClr val="FF0000"/>
                </a:solidFill>
                <a:latin typeface="Arial" panose="020B0604020202020204" pitchFamily="34" charset="0"/>
              </a:rPr>
              <a:t>marker interface</a:t>
            </a:r>
            <a:r>
              <a:rPr lang="en-US" dirty="0">
                <a:latin typeface="Arial" panose="020B0604020202020204" pitchFamily="34" charset="0"/>
              </a:rPr>
              <a:t>.</a:t>
            </a:r>
          </a:p>
          <a:p>
            <a:pPr algn="just"/>
            <a:r>
              <a:rPr lang="en-US" b="1" dirty="0"/>
              <a:t>Tag interface</a:t>
            </a:r>
          </a:p>
          <a:p>
            <a:pPr lvl="1" algn="just"/>
            <a:r>
              <a:rPr lang="en-US" dirty="0"/>
              <a:t>The Tag interface is the sub interface of </a:t>
            </a:r>
            <a:r>
              <a:rPr lang="en-US" dirty="0" err="1"/>
              <a:t>JspTag</a:t>
            </a:r>
            <a:r>
              <a:rPr lang="en-US" dirty="0"/>
              <a:t> interface. It provides methods to </a:t>
            </a:r>
            <a:r>
              <a:rPr lang="en-US" dirty="0">
                <a:solidFill>
                  <a:srgbClr val="FF0000"/>
                </a:solidFill>
              </a:rPr>
              <a:t>perform action at the start and end of the tag</a:t>
            </a:r>
            <a:r>
              <a:rPr lang="en-US" dirty="0"/>
              <a:t>.</a:t>
            </a:r>
          </a:p>
          <a:p>
            <a:pPr algn="just"/>
            <a:r>
              <a:rPr lang="en-US" b="1" dirty="0">
                <a:solidFill>
                  <a:srgbClr val="FF0000"/>
                </a:solidFill>
              </a:rPr>
              <a:t>Fields of Tag interface</a:t>
            </a:r>
          </a:p>
          <a:p>
            <a:pPr algn="just"/>
            <a:endParaRPr lang="en-US" dirty="0"/>
          </a:p>
        </p:txBody>
      </p:sp>
      <p:graphicFrame>
        <p:nvGraphicFramePr>
          <p:cNvPr id="6" name="Table 5"/>
          <p:cNvGraphicFramePr>
            <a:graphicFrameLocks noGrp="1"/>
          </p:cNvGraphicFramePr>
          <p:nvPr/>
        </p:nvGraphicFramePr>
        <p:xfrm>
          <a:off x="1018504" y="4130083"/>
          <a:ext cx="10515600" cy="2103120"/>
        </p:xfrm>
        <a:graphic>
          <a:graphicData uri="http://schemas.openxmlformats.org/drawingml/2006/table">
            <a:tbl>
              <a:tblPr/>
              <a:tblGrid>
                <a:gridCol w="4661079">
                  <a:extLst>
                    <a:ext uri="{9D8B030D-6E8A-4147-A177-3AD203B41FA5}">
                      <a16:colId xmlns:a16="http://schemas.microsoft.com/office/drawing/2014/main" val="20000"/>
                    </a:ext>
                  </a:extLst>
                </a:gridCol>
                <a:gridCol w="5854521">
                  <a:extLst>
                    <a:ext uri="{9D8B030D-6E8A-4147-A177-3AD203B41FA5}">
                      <a16:colId xmlns:a16="http://schemas.microsoft.com/office/drawing/2014/main" val="20001"/>
                    </a:ext>
                  </a:extLst>
                </a:gridCol>
              </a:tblGrid>
              <a:tr h="0">
                <a:tc>
                  <a:txBody>
                    <a:bodyPr/>
                    <a:lstStyle/>
                    <a:p>
                      <a:pPr algn="ctr"/>
                      <a:r>
                        <a:rPr lang="en-US" b="1" dirty="0"/>
                        <a:t>Field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0">
                <a:tc>
                  <a:txBody>
                    <a:bodyPr/>
                    <a:lstStyle/>
                    <a:p>
                      <a:r>
                        <a:rPr lang="en-US" b="1"/>
                        <a:t>public static int EVAL_BODY_INCLUDE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a:t>
                      </a:r>
                      <a:r>
                        <a:rPr lang="en-US" dirty="0">
                          <a:solidFill>
                            <a:srgbClr val="FF0000"/>
                          </a:solidFill>
                        </a:rPr>
                        <a:t>evaluates the body content</a:t>
                      </a: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r>
                        <a:rPr lang="en-US" b="1"/>
                        <a:t>public static int EVAL_PAGE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evaluates the JSP page content </a:t>
                      </a:r>
                      <a:r>
                        <a:rPr lang="en-US" dirty="0">
                          <a:solidFill>
                            <a:srgbClr val="FF0000"/>
                          </a:solidFill>
                        </a:rPr>
                        <a:t>after the custom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r>
                        <a:rPr lang="en-US" b="1"/>
                        <a:t>public static int SKIP_BODY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a:t>
                      </a:r>
                      <a:r>
                        <a:rPr lang="en-US" dirty="0">
                          <a:solidFill>
                            <a:srgbClr val="FF0000"/>
                          </a:solidFill>
                        </a:rPr>
                        <a:t>skips the body content</a:t>
                      </a:r>
                      <a:r>
                        <a:rPr lang="en-US" dirty="0"/>
                        <a:t> of the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r>
                        <a:rPr lang="en-US" b="1"/>
                        <a:t>public static int SKIP_PAGE </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it </a:t>
                      </a:r>
                      <a:r>
                        <a:rPr lang="en-US" dirty="0">
                          <a:solidFill>
                            <a:srgbClr val="FF0000"/>
                          </a:solidFill>
                        </a:rPr>
                        <a:t>skips the JSP page content </a:t>
                      </a:r>
                      <a:r>
                        <a:rPr lang="en-US" dirty="0"/>
                        <a:t>after the custom tag.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Date Placeholder 1">
            <a:extLst>
              <a:ext uri="{FF2B5EF4-FFF2-40B4-BE49-F238E27FC236}">
                <a16:creationId xmlns:a16="http://schemas.microsoft.com/office/drawing/2014/main" id="{E2CA50C0-73F2-D853-B6F9-0C308EDB8FEA}"/>
              </a:ext>
            </a:extLst>
          </p:cNvPr>
          <p:cNvSpPr>
            <a:spLocks noGrp="1"/>
          </p:cNvSpPr>
          <p:nvPr>
            <p:ph type="dt" sz="half" idx="10"/>
          </p:nvPr>
        </p:nvSpPr>
        <p:spPr/>
        <p:txBody>
          <a:bodyPr/>
          <a:lstStyle/>
          <a:p>
            <a:fld id="{A06AFD73-070B-4039-9DE1-4ECB6D38C595}" type="datetime1">
              <a:rPr lang="en-US" smtClean="0"/>
              <a:t>7/19/2022</a:t>
            </a:fld>
            <a:endParaRPr lang="en-US"/>
          </a:p>
        </p:txBody>
      </p:sp>
      <p:pic>
        <p:nvPicPr>
          <p:cNvPr id="7" name="Picture 6">
            <a:extLst>
              <a:ext uri="{FF2B5EF4-FFF2-40B4-BE49-F238E27FC236}">
                <a16:creationId xmlns:a16="http://schemas.microsoft.com/office/drawing/2014/main" id="{1792137F-E068-D2C0-64B6-A72000E00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54257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Servlet Interface</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1AFF1FF-BC31-F7DA-82E9-511BE67CC40D}"/>
              </a:ext>
            </a:extLst>
          </p:cNvPr>
          <p:cNvGraphicFramePr>
            <a:graphicFrameLocks noGrp="1"/>
          </p:cNvGraphicFramePr>
          <p:nvPr>
            <p:ph idx="1"/>
            <p:extLst>
              <p:ext uri="{D42A27DB-BD31-4B8C-83A1-F6EECF244321}">
                <p14:modId xmlns:p14="http://schemas.microsoft.com/office/powerpoint/2010/main" val="405741738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077B3376-952F-F6C9-CF10-9A2DA0B94F7D}"/>
              </a:ext>
            </a:extLst>
          </p:cNvPr>
          <p:cNvSpPr>
            <a:spLocks noGrp="1"/>
          </p:cNvSpPr>
          <p:nvPr>
            <p:ph type="dt" sz="half" idx="10"/>
          </p:nvPr>
        </p:nvSpPr>
        <p:spPr/>
        <p:txBody>
          <a:bodyPr/>
          <a:lstStyle/>
          <a:p>
            <a:fld id="{A897E31B-50BC-47EB-B9D7-E59DD155B880}" type="datetime1">
              <a:rPr lang="en-US" smtClean="0"/>
              <a:t>7/19/2022</a:t>
            </a:fld>
            <a:endParaRPr lang="en-US"/>
          </a:p>
        </p:txBody>
      </p:sp>
      <p:pic>
        <p:nvPicPr>
          <p:cNvPr id="10" name="Picture 9">
            <a:extLst>
              <a:ext uri="{FF2B5EF4-FFF2-40B4-BE49-F238E27FC236}">
                <a16:creationId xmlns:a16="http://schemas.microsoft.com/office/drawing/2014/main" id="{65332ED7-D6BB-A854-569D-8D834D1403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6464353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r>
              <a:rPr lang="en-US" b="1" dirty="0"/>
              <a:t>Methods of </a:t>
            </a:r>
            <a:r>
              <a:rPr lang="en-US" b="1"/>
              <a:t>Tag interface</a:t>
            </a:r>
          </a:p>
          <a:p>
            <a:endParaRPr lang="en-US" dirty="0"/>
          </a:p>
        </p:txBody>
      </p:sp>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456662479"/>
              </p:ext>
            </p:extLst>
          </p:nvPr>
        </p:nvGraphicFramePr>
        <p:xfrm>
          <a:off x="4619543" y="797461"/>
          <a:ext cx="6953578" cy="5500922"/>
        </p:xfrm>
        <a:graphic>
          <a:graphicData uri="http://schemas.openxmlformats.org/drawingml/2006/table">
            <a:tbl>
              <a:tblPr firstRow="1" bandRow="1"/>
              <a:tblGrid>
                <a:gridCol w="3365733">
                  <a:extLst>
                    <a:ext uri="{9D8B030D-6E8A-4147-A177-3AD203B41FA5}">
                      <a16:colId xmlns:a16="http://schemas.microsoft.com/office/drawing/2014/main" val="20000"/>
                    </a:ext>
                  </a:extLst>
                </a:gridCol>
                <a:gridCol w="3587845">
                  <a:extLst>
                    <a:ext uri="{9D8B030D-6E8A-4147-A177-3AD203B41FA5}">
                      <a16:colId xmlns:a16="http://schemas.microsoft.com/office/drawing/2014/main" val="20001"/>
                    </a:ext>
                  </a:extLst>
                </a:gridCol>
              </a:tblGrid>
              <a:tr h="342615">
                <a:tc>
                  <a:txBody>
                    <a:bodyPr/>
                    <a:lstStyle/>
                    <a:p>
                      <a:pPr algn="ctr"/>
                      <a:r>
                        <a:rPr lang="en-US" sz="1500" b="1"/>
                        <a:t>Method Name</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500" b="1"/>
                        <a:t>Description</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573498">
                <a:tc>
                  <a:txBody>
                    <a:bodyPr/>
                    <a:lstStyle/>
                    <a:p>
                      <a:r>
                        <a:rPr lang="en-US" sz="1500" b="1"/>
                        <a:t>public void </a:t>
                      </a:r>
                      <a:r>
                        <a:rPr lang="en-US" sz="1500" b="1" err="1"/>
                        <a:t>setPageContext</a:t>
                      </a:r>
                      <a:r>
                        <a:rPr lang="en-US" sz="1500" b="1"/>
                        <a:t>(</a:t>
                      </a:r>
                      <a:r>
                        <a:rPr lang="en-US" sz="1500" b="1" err="1"/>
                        <a:t>PageContext</a:t>
                      </a:r>
                      <a:r>
                        <a:rPr lang="en-US" sz="1500" b="1"/>
                        <a:t> pc)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sets</a:t>
                      </a:r>
                      <a:r>
                        <a:rPr lang="en-US" sz="1500"/>
                        <a:t> the given </a:t>
                      </a:r>
                      <a:r>
                        <a:rPr lang="en-US" sz="1500" err="1">
                          <a:solidFill>
                            <a:srgbClr val="FF0000"/>
                          </a:solidFill>
                        </a:rPr>
                        <a:t>PageContext</a:t>
                      </a:r>
                      <a:r>
                        <a:rPr lang="en-US" sz="1500">
                          <a:solidFill>
                            <a:srgbClr val="FF0000"/>
                          </a:solidFill>
                        </a:rPr>
                        <a:t> object</a:t>
                      </a:r>
                      <a:r>
                        <a:rPr lang="en-US" sz="1500"/>
                        <a:t>.</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42615">
                <a:tc>
                  <a:txBody>
                    <a:bodyPr/>
                    <a:lstStyle/>
                    <a:p>
                      <a:r>
                        <a:rPr lang="en-US" sz="1500" b="1"/>
                        <a:t>public void </a:t>
                      </a:r>
                      <a:r>
                        <a:rPr lang="en-US" sz="1500" b="1" err="1"/>
                        <a:t>setParent</a:t>
                      </a:r>
                      <a:r>
                        <a:rPr lang="en-US" sz="1500" b="1"/>
                        <a:t>(Tag t)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sets</a:t>
                      </a:r>
                      <a:r>
                        <a:rPr lang="en-US" sz="1500"/>
                        <a:t> the </a:t>
                      </a:r>
                      <a:r>
                        <a:rPr lang="en-US" sz="1500">
                          <a:solidFill>
                            <a:srgbClr val="FF0000"/>
                          </a:solidFill>
                        </a:rPr>
                        <a:t>parent of the tag handler</a:t>
                      </a:r>
                      <a:r>
                        <a:rPr lang="en-US" sz="1500"/>
                        <a:t>.</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42615">
                <a:tc>
                  <a:txBody>
                    <a:bodyPr/>
                    <a:lstStyle/>
                    <a:p>
                      <a:r>
                        <a:rPr lang="en-US" sz="1500" b="1"/>
                        <a:t>public Tag getParent()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returns</a:t>
                      </a:r>
                      <a:r>
                        <a:rPr lang="en-US" sz="1500"/>
                        <a:t> the </a:t>
                      </a:r>
                      <a:r>
                        <a:rPr lang="en-US" sz="1500">
                          <a:solidFill>
                            <a:srgbClr val="FF0000"/>
                          </a:solidFill>
                        </a:rPr>
                        <a:t>parent tag handler object</a:t>
                      </a:r>
                      <a:r>
                        <a:rPr lang="en-US" sz="1500"/>
                        <a:t>.</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66145">
                <a:tc>
                  <a:txBody>
                    <a:bodyPr/>
                    <a:lstStyle/>
                    <a:p>
                      <a:r>
                        <a:rPr lang="en-US" sz="1500" b="1"/>
                        <a:t>public int doStartTag()throws JspException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a:t>
                      </a:r>
                      <a:r>
                        <a:rPr lang="en-US" sz="1500" b="1" u="sng">
                          <a:solidFill>
                            <a:srgbClr val="FF0000"/>
                          </a:solidFill>
                        </a:rPr>
                        <a:t>invoked</a:t>
                      </a:r>
                      <a:r>
                        <a:rPr lang="en-US" sz="1500"/>
                        <a:t> by the </a:t>
                      </a:r>
                      <a:r>
                        <a:rPr lang="en-US" sz="1500">
                          <a:solidFill>
                            <a:srgbClr val="FF0000"/>
                          </a:solidFill>
                        </a:rPr>
                        <a:t>JSP page implementation object</a:t>
                      </a:r>
                      <a:r>
                        <a:rPr lang="en-US" sz="1500"/>
                        <a:t>. The </a:t>
                      </a:r>
                      <a:r>
                        <a:rPr lang="en-US" sz="1500">
                          <a:solidFill>
                            <a:srgbClr val="FF0000"/>
                          </a:solidFill>
                        </a:rPr>
                        <a:t>JSP programmer </a:t>
                      </a:r>
                      <a:r>
                        <a:rPr lang="en-US" sz="1500"/>
                        <a:t>should </a:t>
                      </a:r>
                      <a:r>
                        <a:rPr lang="en-US" sz="1500">
                          <a:solidFill>
                            <a:srgbClr val="FF0000"/>
                          </a:solidFill>
                        </a:rPr>
                        <a:t>override this method and define the business logic to be performed at the start of the tag.</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266145">
                <a:tc>
                  <a:txBody>
                    <a:bodyPr/>
                    <a:lstStyle/>
                    <a:p>
                      <a:r>
                        <a:rPr lang="en-US" sz="1500" b="1"/>
                        <a:t>public int doEndTag()throws JspException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a:t>
                      </a:r>
                      <a:r>
                        <a:rPr lang="en-US" sz="1500" b="1" u="sng">
                          <a:solidFill>
                            <a:srgbClr val="FF0000"/>
                          </a:solidFill>
                        </a:rPr>
                        <a:t>invoked</a:t>
                      </a:r>
                      <a:r>
                        <a:rPr lang="en-US" sz="1500"/>
                        <a:t> by the JSP page implementation object. The JSP programmer should override this method and define the business logic to be performed at the end of the tag.</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04380">
                <a:tc>
                  <a:txBody>
                    <a:bodyPr/>
                    <a:lstStyle/>
                    <a:p>
                      <a:r>
                        <a:rPr lang="en-US" sz="1500" b="1"/>
                        <a:t>public void release() </a:t>
                      </a:r>
                      <a:endParaRPr lang="en-US" sz="1500"/>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invoked by the JSP page implementation object to release the state.</a:t>
                      </a:r>
                    </a:p>
                  </a:txBody>
                  <a:tcPr marL="79138" marR="79138" marT="39569" marB="3956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Date Placeholder 1">
            <a:extLst>
              <a:ext uri="{FF2B5EF4-FFF2-40B4-BE49-F238E27FC236}">
                <a16:creationId xmlns:a16="http://schemas.microsoft.com/office/drawing/2014/main" id="{AE0F5B9E-9368-6276-5C88-DBD6C8B939C8}"/>
              </a:ext>
            </a:extLst>
          </p:cNvPr>
          <p:cNvSpPr>
            <a:spLocks noGrp="1"/>
          </p:cNvSpPr>
          <p:nvPr>
            <p:ph type="dt" sz="half" idx="10"/>
          </p:nvPr>
        </p:nvSpPr>
        <p:spPr/>
        <p:txBody>
          <a:bodyPr/>
          <a:lstStyle/>
          <a:p>
            <a:fld id="{0C413390-EEE4-404D-8FC1-4FBC6D56EC79}" type="datetime1">
              <a:rPr lang="en-US" smtClean="0"/>
              <a:t>7/19/2022</a:t>
            </a:fld>
            <a:endParaRPr lang="en-US"/>
          </a:p>
        </p:txBody>
      </p:sp>
      <p:pic>
        <p:nvPicPr>
          <p:cNvPr id="10" name="Picture 9">
            <a:extLst>
              <a:ext uri="{FF2B5EF4-FFF2-40B4-BE49-F238E27FC236}">
                <a16:creationId xmlns:a16="http://schemas.microsoft.com/office/drawing/2014/main" id="{1222C2ED-392A-6B71-AB7D-9AD76B8F8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291147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IterationTag interface</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The IterationTag interface is the sub interface of the Tag interface.</a:t>
            </a:r>
          </a:p>
          <a:p>
            <a:r>
              <a:rPr lang="en-US">
                <a:solidFill>
                  <a:schemeClr val="tx2">
                    <a:lumMod val="75000"/>
                  </a:schemeClr>
                </a:solidFill>
              </a:rPr>
              <a:t>It provides an additional method to </a:t>
            </a:r>
            <a:r>
              <a:rPr lang="en-US" b="1">
                <a:solidFill>
                  <a:schemeClr val="tx2">
                    <a:lumMod val="75000"/>
                  </a:schemeClr>
                </a:solidFill>
              </a:rPr>
              <a:t>reevaluate the body</a:t>
            </a:r>
            <a:r>
              <a:rPr lang="en-US">
                <a:solidFill>
                  <a:schemeClr val="tx2">
                    <a:lumMod val="75000"/>
                  </a:schemeClr>
                </a:solidFill>
              </a:rPr>
              <a:t>.</a:t>
            </a:r>
          </a:p>
          <a:p>
            <a:r>
              <a:rPr lang="en-US" b="1">
                <a:solidFill>
                  <a:schemeClr val="tx2">
                    <a:lumMod val="75000"/>
                  </a:schemeClr>
                </a:solidFill>
              </a:rPr>
              <a:t>Field of IterationTag interface</a:t>
            </a:r>
          </a:p>
          <a:p>
            <a:pPr lvl="1"/>
            <a:r>
              <a:rPr lang="en-US" b="1">
                <a:solidFill>
                  <a:schemeClr val="tx2">
                    <a:lumMod val="75000"/>
                  </a:schemeClr>
                </a:solidFill>
              </a:rPr>
              <a:t>public static int EVAL_BODY_AGAIN </a:t>
            </a:r>
            <a:r>
              <a:rPr lang="en-US">
                <a:solidFill>
                  <a:schemeClr val="tx2">
                    <a:lumMod val="75000"/>
                  </a:schemeClr>
                </a:solidFill>
              </a:rPr>
              <a:t>it reevaluates the body content.</a:t>
            </a:r>
          </a:p>
          <a:p>
            <a:r>
              <a:rPr lang="en-US" b="1">
                <a:solidFill>
                  <a:schemeClr val="tx2">
                    <a:lumMod val="75000"/>
                  </a:schemeClr>
                </a:solidFill>
              </a:rPr>
              <a:t>Method of Tag interface</a:t>
            </a:r>
          </a:p>
          <a:p>
            <a:pPr lvl="1"/>
            <a:r>
              <a:rPr lang="en-US" b="1">
                <a:solidFill>
                  <a:schemeClr val="tx2">
                    <a:lumMod val="75000"/>
                  </a:schemeClr>
                </a:solidFill>
              </a:rPr>
              <a:t>public int doAfterBody()throws JspException </a:t>
            </a:r>
            <a:r>
              <a:rPr lang="en-US">
                <a:solidFill>
                  <a:schemeClr val="tx2">
                    <a:lumMod val="75000"/>
                  </a:schemeClr>
                </a:solidFill>
              </a:rPr>
              <a:t>it is invoked by the JSP page implementation object after the evaluation of the body. If this method returns EVAL_BODY_INCLUDE, body content will be reevaluated, if it returns SKIP_BODY, no more body cotent will be evaluated.</a:t>
            </a:r>
          </a:p>
        </p:txBody>
      </p:sp>
      <p:sp>
        <p:nvSpPr>
          <p:cNvPr id="4" name="Date Placeholder 3">
            <a:extLst>
              <a:ext uri="{FF2B5EF4-FFF2-40B4-BE49-F238E27FC236}">
                <a16:creationId xmlns:a16="http://schemas.microsoft.com/office/drawing/2014/main" id="{4AEE62AC-E907-6BCF-F483-81565D7C0662}"/>
              </a:ext>
            </a:extLst>
          </p:cNvPr>
          <p:cNvSpPr>
            <a:spLocks noGrp="1"/>
          </p:cNvSpPr>
          <p:nvPr>
            <p:ph type="dt" sz="half" idx="10"/>
          </p:nvPr>
        </p:nvSpPr>
        <p:spPr/>
        <p:txBody>
          <a:bodyPr/>
          <a:lstStyle/>
          <a:p>
            <a:fld id="{5B9D5E77-222C-4BF8-A675-918D3FABFBDC}" type="datetime1">
              <a:rPr lang="en-US" smtClean="0"/>
              <a:t>7/19/2022</a:t>
            </a:fld>
            <a:endParaRPr lang="en-US"/>
          </a:p>
        </p:txBody>
      </p:sp>
      <p:pic>
        <p:nvPicPr>
          <p:cNvPr id="27" name="Picture 26">
            <a:extLst>
              <a:ext uri="{FF2B5EF4-FFF2-40B4-BE49-F238E27FC236}">
                <a16:creationId xmlns:a16="http://schemas.microsoft.com/office/drawing/2014/main" id="{0967831F-DDF2-9478-5832-CB0EB4A62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2802544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TagSupport class</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1AB8B80A-3E29-6ED1-666E-FF657939A052}"/>
              </a:ext>
            </a:extLst>
          </p:cNvPr>
          <p:cNvGraphicFramePr>
            <a:graphicFrameLocks noGrp="1"/>
          </p:cNvGraphicFramePr>
          <p:nvPr>
            <p:ph idx="1"/>
            <p:extLst>
              <p:ext uri="{D42A27DB-BD31-4B8C-83A1-F6EECF244321}">
                <p14:modId xmlns:p14="http://schemas.microsoft.com/office/powerpoint/2010/main" val="2321940706"/>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21A54DD7-13D1-F2E4-274C-21050BFEF65A}"/>
              </a:ext>
            </a:extLst>
          </p:cNvPr>
          <p:cNvSpPr>
            <a:spLocks noGrp="1"/>
          </p:cNvSpPr>
          <p:nvPr>
            <p:ph type="dt" sz="half" idx="10"/>
          </p:nvPr>
        </p:nvSpPr>
        <p:spPr/>
        <p:txBody>
          <a:bodyPr/>
          <a:lstStyle/>
          <a:p>
            <a:fld id="{655CAA9D-62DD-48CA-9B8A-E5A34A1999EC}" type="datetime1">
              <a:rPr lang="en-US" smtClean="0"/>
              <a:t>7/19/2022</a:t>
            </a:fld>
            <a:endParaRPr lang="en-US"/>
          </a:p>
        </p:txBody>
      </p:sp>
      <p:pic>
        <p:nvPicPr>
          <p:cNvPr id="10" name="Picture 9">
            <a:extLst>
              <a:ext uri="{FF2B5EF4-FFF2-40B4-BE49-F238E27FC236}">
                <a16:creationId xmlns:a16="http://schemas.microsoft.com/office/drawing/2014/main" id="{54AAA950-A7FC-727D-B9FF-B3E0003E88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2841273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Expression Language (EL) in JSP</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pPr>
              <a:lnSpc>
                <a:spcPct val="90000"/>
              </a:lnSpc>
            </a:pPr>
            <a:r>
              <a:rPr lang="en-US" dirty="0">
                <a:solidFill>
                  <a:schemeClr val="tx2">
                    <a:lumMod val="75000"/>
                  </a:schemeClr>
                </a:solidFill>
              </a:rPr>
              <a:t>The </a:t>
            </a:r>
            <a:r>
              <a:rPr lang="en-US" b="1" dirty="0">
                <a:solidFill>
                  <a:schemeClr val="tx2">
                    <a:lumMod val="75000"/>
                  </a:schemeClr>
                </a:solidFill>
              </a:rPr>
              <a:t>Expression Language</a:t>
            </a:r>
            <a:r>
              <a:rPr lang="en-US" dirty="0">
                <a:solidFill>
                  <a:schemeClr val="tx2">
                    <a:lumMod val="75000"/>
                  </a:schemeClr>
                </a:solidFill>
              </a:rPr>
              <a:t> (EL) simplifies the accessibility of data stored in the Java Bean component, and other objects like request, session, application etc.</a:t>
            </a:r>
          </a:p>
          <a:p>
            <a:pPr>
              <a:lnSpc>
                <a:spcPct val="90000"/>
              </a:lnSpc>
            </a:pPr>
            <a:r>
              <a:rPr lang="en-US" dirty="0">
                <a:solidFill>
                  <a:schemeClr val="tx2">
                    <a:lumMod val="75000"/>
                  </a:schemeClr>
                </a:solidFill>
              </a:rPr>
              <a:t>JSP EL allows you to create expressions both </a:t>
            </a:r>
            <a:r>
              <a:rPr lang="en-US" b="1" dirty="0">
                <a:solidFill>
                  <a:schemeClr val="tx2">
                    <a:lumMod val="75000"/>
                  </a:schemeClr>
                </a:solidFill>
              </a:rPr>
              <a:t>(a)</a:t>
            </a:r>
            <a:r>
              <a:rPr lang="en-US" dirty="0">
                <a:solidFill>
                  <a:schemeClr val="tx2">
                    <a:lumMod val="75000"/>
                  </a:schemeClr>
                </a:solidFill>
              </a:rPr>
              <a:t> arithmetic and </a:t>
            </a:r>
            <a:r>
              <a:rPr lang="en-US" b="1" dirty="0">
                <a:solidFill>
                  <a:schemeClr val="tx2">
                    <a:lumMod val="75000"/>
                  </a:schemeClr>
                </a:solidFill>
              </a:rPr>
              <a:t>(b)</a:t>
            </a:r>
            <a:r>
              <a:rPr lang="en-US" dirty="0">
                <a:solidFill>
                  <a:schemeClr val="tx2">
                    <a:lumMod val="75000"/>
                  </a:schemeClr>
                </a:solidFill>
              </a:rPr>
              <a:t> logical.</a:t>
            </a:r>
          </a:p>
          <a:p>
            <a:pPr>
              <a:lnSpc>
                <a:spcPct val="90000"/>
              </a:lnSpc>
            </a:pPr>
            <a:r>
              <a:rPr lang="en-US" dirty="0">
                <a:solidFill>
                  <a:schemeClr val="tx2">
                    <a:lumMod val="75000"/>
                  </a:schemeClr>
                </a:solidFill>
              </a:rPr>
              <a:t>There are many implicit objects, operators and reserve words in EL. </a:t>
            </a:r>
          </a:p>
          <a:p>
            <a:pPr>
              <a:lnSpc>
                <a:spcPct val="90000"/>
              </a:lnSpc>
            </a:pPr>
            <a:r>
              <a:rPr lang="en-US" dirty="0">
                <a:solidFill>
                  <a:schemeClr val="tx2">
                    <a:lumMod val="75000"/>
                  </a:schemeClr>
                </a:solidFill>
              </a:rPr>
              <a:t>It is the newly added feature in JSP technology version 2.0.</a:t>
            </a:r>
          </a:p>
          <a:p>
            <a:pPr>
              <a:lnSpc>
                <a:spcPct val="90000"/>
              </a:lnSpc>
            </a:pPr>
            <a:r>
              <a:rPr lang="en-US" dirty="0">
                <a:solidFill>
                  <a:schemeClr val="tx2">
                    <a:lumMod val="75000"/>
                  </a:schemeClr>
                </a:solidFill>
              </a:rPr>
              <a:t>Syntax : -</a:t>
            </a:r>
          </a:p>
          <a:p>
            <a:pPr marL="0" indent="0">
              <a:lnSpc>
                <a:spcPct val="90000"/>
              </a:lnSpc>
              <a:buNone/>
            </a:pPr>
            <a:r>
              <a:rPr lang="en-US" dirty="0">
                <a:solidFill>
                  <a:schemeClr val="tx2">
                    <a:lumMod val="75000"/>
                  </a:schemeClr>
                </a:solidFill>
              </a:rPr>
              <a:t>					${ expression }  </a:t>
            </a:r>
          </a:p>
          <a:p>
            <a:pPr>
              <a:lnSpc>
                <a:spcPct val="90000"/>
              </a:lnSpc>
            </a:pPr>
            <a:r>
              <a:rPr lang="en-US" dirty="0">
                <a:solidFill>
                  <a:schemeClr val="tx2">
                    <a:lumMod val="75000"/>
                  </a:schemeClr>
                </a:solidFill>
              </a:rPr>
              <a:t>Example</a:t>
            </a:r>
          </a:p>
          <a:p>
            <a:pPr marL="914400" lvl="2" indent="0">
              <a:lnSpc>
                <a:spcPct val="90000"/>
              </a:lnSpc>
              <a:buNone/>
            </a:pPr>
            <a:r>
              <a:rPr lang="en-US" dirty="0">
                <a:solidFill>
                  <a:schemeClr val="tx2">
                    <a:lumMod val="75000"/>
                  </a:schemeClr>
                </a:solidFill>
                <a:latin typeface="Arial Unicode MS" panose="020B0604020202020204" pitchFamily="34" charset="-128"/>
              </a:rPr>
              <a:t>&lt;</a:t>
            </a:r>
            <a:r>
              <a:rPr lang="en-US" dirty="0" err="1">
                <a:solidFill>
                  <a:schemeClr val="tx2">
                    <a:lumMod val="75000"/>
                  </a:schemeClr>
                </a:solidFill>
                <a:latin typeface="Arial Unicode MS" panose="020B0604020202020204" pitchFamily="34" charset="-128"/>
              </a:rPr>
              <a:t>jsp:setProperty</a:t>
            </a:r>
            <a:r>
              <a:rPr lang="en-US" dirty="0">
                <a:solidFill>
                  <a:schemeClr val="tx2">
                    <a:lumMod val="75000"/>
                  </a:schemeClr>
                </a:solidFill>
                <a:latin typeface="Arial Unicode MS" panose="020B0604020202020204" pitchFamily="34" charset="-128"/>
              </a:rPr>
              <a:t> name="box" property="perimeter" value="${2*box.width+2*</a:t>
            </a:r>
            <a:r>
              <a:rPr lang="en-US" dirty="0" err="1">
                <a:solidFill>
                  <a:schemeClr val="tx2">
                    <a:lumMod val="75000"/>
                  </a:schemeClr>
                </a:solidFill>
                <a:latin typeface="Arial Unicode MS" panose="020B0604020202020204" pitchFamily="34" charset="-128"/>
              </a:rPr>
              <a:t>box.height</a:t>
            </a:r>
            <a:r>
              <a:rPr lang="en-US" dirty="0">
                <a:solidFill>
                  <a:schemeClr val="tx2">
                    <a:lumMod val="75000"/>
                  </a:schemeClr>
                </a:solidFill>
                <a:latin typeface="Arial Unicode MS" panose="020B0604020202020204" pitchFamily="34" charset="-128"/>
              </a:rPr>
              <a:t>}"/&gt;</a:t>
            </a:r>
            <a:endParaRPr lang="en-US" dirty="0">
              <a:solidFill>
                <a:schemeClr val="tx2">
                  <a:lumMod val="75000"/>
                </a:schemeClr>
              </a:solidFill>
            </a:endParaRPr>
          </a:p>
        </p:txBody>
      </p:sp>
      <p:sp>
        <p:nvSpPr>
          <p:cNvPr id="4" name="Date Placeholder 3">
            <a:extLst>
              <a:ext uri="{FF2B5EF4-FFF2-40B4-BE49-F238E27FC236}">
                <a16:creationId xmlns:a16="http://schemas.microsoft.com/office/drawing/2014/main" id="{0A0FA0F3-816C-BB33-F917-8E7119474523}"/>
              </a:ext>
            </a:extLst>
          </p:cNvPr>
          <p:cNvSpPr>
            <a:spLocks noGrp="1"/>
          </p:cNvSpPr>
          <p:nvPr>
            <p:ph type="dt" sz="half" idx="10"/>
          </p:nvPr>
        </p:nvSpPr>
        <p:spPr/>
        <p:txBody>
          <a:bodyPr/>
          <a:lstStyle/>
          <a:p>
            <a:fld id="{1CA3B3FA-BD43-45BD-8668-8AD538CDEA96}" type="datetime1">
              <a:rPr lang="en-US" smtClean="0"/>
              <a:t>7/19/2022</a:t>
            </a:fld>
            <a:endParaRPr lang="en-US"/>
          </a:p>
        </p:txBody>
      </p:sp>
      <p:pic>
        <p:nvPicPr>
          <p:cNvPr id="27" name="Picture 26">
            <a:extLst>
              <a:ext uri="{FF2B5EF4-FFF2-40B4-BE49-F238E27FC236}">
                <a16:creationId xmlns:a16="http://schemas.microsoft.com/office/drawing/2014/main" id="{53379FE9-B1DE-C7B5-7176-20E0C25D1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975260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Implicit Objects in Expression Language (EL)</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03533368"/>
              </p:ext>
            </p:extLst>
          </p:nvPr>
        </p:nvGraphicFramePr>
        <p:xfrm>
          <a:off x="4727568" y="641551"/>
          <a:ext cx="6803364" cy="6118381"/>
        </p:xfrm>
        <a:graphic>
          <a:graphicData uri="http://schemas.openxmlformats.org/drawingml/2006/table">
            <a:tbl>
              <a:tblPr firstRow="1" bandRow="1"/>
              <a:tblGrid>
                <a:gridCol w="1767390">
                  <a:extLst>
                    <a:ext uri="{9D8B030D-6E8A-4147-A177-3AD203B41FA5}">
                      <a16:colId xmlns:a16="http://schemas.microsoft.com/office/drawing/2014/main" val="20000"/>
                    </a:ext>
                  </a:extLst>
                </a:gridCol>
                <a:gridCol w="5035974">
                  <a:extLst>
                    <a:ext uri="{9D8B030D-6E8A-4147-A177-3AD203B41FA5}">
                      <a16:colId xmlns:a16="http://schemas.microsoft.com/office/drawing/2014/main" val="20001"/>
                    </a:ext>
                  </a:extLst>
                </a:gridCol>
              </a:tblGrid>
              <a:tr h="312026">
                <a:tc>
                  <a:txBody>
                    <a:bodyPr/>
                    <a:lstStyle/>
                    <a:p>
                      <a:pPr algn="ctr"/>
                      <a:r>
                        <a:rPr lang="en-US" sz="1400" b="1"/>
                        <a:t>Implicit Objects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400" b="1"/>
                        <a:t>Usage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580345">
                <a:tc>
                  <a:txBody>
                    <a:bodyPr/>
                    <a:lstStyle/>
                    <a:p>
                      <a:r>
                        <a:rPr lang="en-US" sz="1600" err="1"/>
                        <a:t>pageScope</a:t>
                      </a:r>
                      <a:endParaRPr lang="en-US" sz="1600"/>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a:t>
                      </a:r>
                      <a:r>
                        <a:rPr lang="en-US" sz="1600" b="1" u="sng">
                          <a:solidFill>
                            <a:srgbClr val="FF0000"/>
                          </a:solidFill>
                        </a:rPr>
                        <a:t>maps</a:t>
                      </a:r>
                      <a:r>
                        <a:rPr lang="en-US" sz="1600"/>
                        <a:t> the </a:t>
                      </a:r>
                      <a:r>
                        <a:rPr lang="en-US" sz="1600">
                          <a:solidFill>
                            <a:srgbClr val="FF0000"/>
                          </a:solidFill>
                        </a:rPr>
                        <a:t>given attribute name </a:t>
                      </a:r>
                      <a:r>
                        <a:rPr lang="en-US" sz="1600"/>
                        <a:t>with the </a:t>
                      </a:r>
                      <a:r>
                        <a:rPr lang="en-US" sz="1600">
                          <a:solidFill>
                            <a:srgbClr val="FF0000"/>
                          </a:solidFill>
                        </a:rPr>
                        <a:t>value</a:t>
                      </a:r>
                      <a:r>
                        <a:rPr lang="en-US" sz="1600"/>
                        <a:t> </a:t>
                      </a:r>
                      <a:r>
                        <a:rPr lang="en-US" sz="1600">
                          <a:solidFill>
                            <a:srgbClr val="FF0000"/>
                          </a:solidFill>
                        </a:rPr>
                        <a:t>set</a:t>
                      </a:r>
                      <a:r>
                        <a:rPr lang="en-US" sz="1600"/>
                        <a:t> in the </a:t>
                      </a:r>
                      <a:r>
                        <a:rPr lang="en-US" sz="1600">
                          <a:solidFill>
                            <a:srgbClr val="FF0000"/>
                          </a:solidFill>
                        </a:rPr>
                        <a:t>page 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80345">
                <a:tc>
                  <a:txBody>
                    <a:bodyPr/>
                    <a:lstStyle/>
                    <a:p>
                      <a:r>
                        <a:rPr lang="en-US" sz="1600" err="1"/>
                        <a:t>requestScope</a:t>
                      </a:r>
                      <a:endParaRPr lang="en-US" sz="1600"/>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a:t>
                      </a:r>
                      <a:r>
                        <a:rPr lang="en-US" sz="1600" b="1" u="sng">
                          <a:solidFill>
                            <a:srgbClr val="FF0000"/>
                          </a:solidFill>
                        </a:rPr>
                        <a:t>maps</a:t>
                      </a:r>
                      <a:r>
                        <a:rPr lang="en-US" sz="1600"/>
                        <a:t> the given attribute name with the value set in the </a:t>
                      </a:r>
                      <a:r>
                        <a:rPr lang="en-US" sz="1600">
                          <a:solidFill>
                            <a:srgbClr val="FF0000"/>
                          </a:solidFill>
                        </a:rPr>
                        <a:t>request 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80345">
                <a:tc>
                  <a:txBody>
                    <a:bodyPr/>
                    <a:lstStyle/>
                    <a:p>
                      <a:r>
                        <a:rPr lang="en-US" sz="1600" err="1"/>
                        <a:t>sessionScope</a:t>
                      </a:r>
                      <a:endParaRPr lang="en-US" sz="1600"/>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given attribute name with the value set in the </a:t>
                      </a:r>
                      <a:r>
                        <a:rPr lang="en-US" sz="1600">
                          <a:solidFill>
                            <a:srgbClr val="FF0000"/>
                          </a:solidFill>
                        </a:rPr>
                        <a:t>session 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80345">
                <a:tc>
                  <a:txBody>
                    <a:bodyPr/>
                    <a:lstStyle/>
                    <a:p>
                      <a:r>
                        <a:rPr lang="en-US" sz="1600"/>
                        <a:t>applicationScope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given attribute name with the value set in the </a:t>
                      </a:r>
                      <a:r>
                        <a:rPr lang="en-US" sz="1600">
                          <a:solidFill>
                            <a:srgbClr val="FF0000"/>
                          </a:solidFill>
                        </a:rPr>
                        <a:t>application scope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41839">
                <a:tc>
                  <a:txBody>
                    <a:bodyPr/>
                    <a:lstStyle/>
                    <a:p>
                      <a:r>
                        <a:rPr lang="en-US" sz="1600" err="1"/>
                        <a:t>param</a:t>
                      </a:r>
                      <a:endParaRPr lang="en-US" sz="1600"/>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request parameter to the single value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41839">
                <a:tc>
                  <a:txBody>
                    <a:bodyPr/>
                    <a:lstStyle/>
                    <a:p>
                      <a:r>
                        <a:rPr lang="en-US" sz="1600"/>
                        <a:t>paramValues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a:t>
                      </a:r>
                      <a:r>
                        <a:rPr lang="en-US" sz="1600">
                          <a:solidFill>
                            <a:srgbClr val="FF0000"/>
                          </a:solidFill>
                        </a:rPr>
                        <a:t>the request parameter to an array of values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41839">
                <a:tc>
                  <a:txBody>
                    <a:bodyPr/>
                    <a:lstStyle/>
                    <a:p>
                      <a:r>
                        <a:rPr lang="en-US" sz="1600"/>
                        <a:t>header</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request header name </a:t>
                      </a:r>
                      <a:r>
                        <a:rPr lang="en-US" sz="1600"/>
                        <a:t>to the </a:t>
                      </a:r>
                      <a:r>
                        <a:rPr lang="en-US" sz="1600">
                          <a:solidFill>
                            <a:srgbClr val="FF0000"/>
                          </a:solidFill>
                        </a:rPr>
                        <a:t>single value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41839">
                <a:tc>
                  <a:txBody>
                    <a:bodyPr/>
                    <a:lstStyle/>
                    <a:p>
                      <a:r>
                        <a:rPr lang="en-US" sz="1600"/>
                        <a:t>headerValues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request header name to an array of values</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41839">
                <a:tc>
                  <a:txBody>
                    <a:bodyPr/>
                    <a:lstStyle/>
                    <a:p>
                      <a:r>
                        <a:rPr lang="en-US" sz="1600"/>
                        <a:t>cookie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given cookie name to the cookie value</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41839">
                <a:tc>
                  <a:txBody>
                    <a:bodyPr/>
                    <a:lstStyle/>
                    <a:p>
                      <a:r>
                        <a:rPr lang="en-US" sz="1600"/>
                        <a:t>initParam</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maps the </a:t>
                      </a:r>
                      <a:r>
                        <a:rPr lang="en-US" sz="1600">
                          <a:solidFill>
                            <a:srgbClr val="FF0000"/>
                          </a:solidFill>
                        </a:rPr>
                        <a:t>initialization parameter</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80345">
                <a:tc>
                  <a:txBody>
                    <a:bodyPr/>
                    <a:lstStyle/>
                    <a:p>
                      <a:r>
                        <a:rPr lang="en-US" sz="1600"/>
                        <a:t>pageContext</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provides </a:t>
                      </a:r>
                      <a:r>
                        <a:rPr lang="en-US" sz="1600">
                          <a:solidFill>
                            <a:srgbClr val="FF0000"/>
                          </a:solidFill>
                        </a:rPr>
                        <a:t>access to many objects request, session </a:t>
                      </a:r>
                      <a:r>
                        <a:rPr lang="en-US" sz="1600"/>
                        <a:t>etc.</a:t>
                      </a:r>
                    </a:p>
                  </a:txBody>
                  <a:tcPr marL="67558" marR="67558" marT="33779" marB="337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3" name="Date Placeholder 2">
            <a:extLst>
              <a:ext uri="{FF2B5EF4-FFF2-40B4-BE49-F238E27FC236}">
                <a16:creationId xmlns:a16="http://schemas.microsoft.com/office/drawing/2014/main" id="{F4E14CE6-3422-3FF6-4948-E32F7AD66401}"/>
              </a:ext>
            </a:extLst>
          </p:cNvPr>
          <p:cNvSpPr>
            <a:spLocks noGrp="1"/>
          </p:cNvSpPr>
          <p:nvPr>
            <p:ph type="dt" sz="half" idx="10"/>
          </p:nvPr>
        </p:nvSpPr>
        <p:spPr/>
        <p:txBody>
          <a:bodyPr/>
          <a:lstStyle/>
          <a:p>
            <a:fld id="{BC0F3255-2201-44DD-A01E-5E2C37A77C17}" type="datetime1">
              <a:rPr lang="en-US" smtClean="0"/>
              <a:t>7/19/2022</a:t>
            </a:fld>
            <a:endParaRPr lang="en-US"/>
          </a:p>
        </p:txBody>
      </p:sp>
      <p:pic>
        <p:nvPicPr>
          <p:cNvPr id="10" name="Picture 9">
            <a:extLst>
              <a:ext uri="{FF2B5EF4-FFF2-40B4-BE49-F238E27FC236}">
                <a16:creationId xmlns:a16="http://schemas.microsoft.com/office/drawing/2014/main" id="{E93CD634-E9E7-9DF2-6F73-68B135330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8153582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a:t>Basic Operators in EL:</a:t>
            </a:r>
            <a:endParaRPr lang="en-US" b="1"/>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r>
              <a:rPr lang="en-US" dirty="0"/>
              <a:t>JSP Expression Language (EL) supports most of the arithmetic and logical operators supported by Java.</a:t>
            </a:r>
            <a:endParaRPr lang="en-US"/>
          </a:p>
        </p:txBody>
      </p:sp>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82069011"/>
              </p:ext>
            </p:extLst>
          </p:nvPr>
        </p:nvGraphicFramePr>
        <p:xfrm>
          <a:off x="5065097" y="640080"/>
          <a:ext cx="6062470" cy="5252780"/>
        </p:xfrm>
        <a:graphic>
          <a:graphicData uri="http://schemas.openxmlformats.org/drawingml/2006/table">
            <a:tbl>
              <a:tblPr firstRow="1" bandRow="1"/>
              <a:tblGrid>
                <a:gridCol w="1717802">
                  <a:extLst>
                    <a:ext uri="{9D8B030D-6E8A-4147-A177-3AD203B41FA5}">
                      <a16:colId xmlns:a16="http://schemas.microsoft.com/office/drawing/2014/main" val="20000"/>
                    </a:ext>
                  </a:extLst>
                </a:gridCol>
                <a:gridCol w="4344668">
                  <a:extLst>
                    <a:ext uri="{9D8B030D-6E8A-4147-A177-3AD203B41FA5}">
                      <a16:colId xmlns:a16="http://schemas.microsoft.com/office/drawing/2014/main" val="20001"/>
                    </a:ext>
                  </a:extLst>
                </a:gridCol>
              </a:tblGrid>
              <a:tr h="321842">
                <a:tc>
                  <a:txBody>
                    <a:bodyPr/>
                    <a:lstStyle/>
                    <a:p>
                      <a:pPr algn="ctr"/>
                      <a:r>
                        <a:rPr lang="en-US" sz="1500" b="1">
                          <a:effectLst/>
                        </a:rPr>
                        <a:t>Operator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a:t>Description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3941">
                <a:tc>
                  <a:txBody>
                    <a:bodyPr/>
                    <a:lstStyle/>
                    <a:p>
                      <a:r>
                        <a:rPr lang="en-US" sz="1200"/>
                        <a:t>.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Access a bean property or Map entry</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3941">
                <a:tc>
                  <a:txBody>
                    <a:bodyPr/>
                    <a:lstStyle/>
                    <a:p>
                      <a:r>
                        <a:rPr lang="en-US" sz="1200"/>
                        <a: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Access an array or List element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3941">
                <a:tc>
                  <a:txBody>
                    <a:bodyPr/>
                    <a:lstStyle/>
                    <a:p>
                      <a:r>
                        <a:rPr lang="en-US" sz="1200"/>
                        <a:t>(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Group a subexpression to change the evaluation order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3941">
                <a:tc>
                  <a:txBody>
                    <a:bodyPr/>
                    <a:lstStyle/>
                    <a:p>
                      <a:r>
                        <a:rPr lang="en-US" sz="1200"/>
                        <a:t>+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Addition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3941">
                <a:tc>
                  <a:txBody>
                    <a:bodyPr/>
                    <a:lstStyle/>
                    <a:p>
                      <a:r>
                        <a:rPr lang="en-US" sz="1200"/>
                        <a: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Subtraction or negation of a value</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3941">
                <a:tc>
                  <a:txBody>
                    <a:bodyPr/>
                    <a:lstStyle/>
                    <a:p>
                      <a:r>
                        <a:rPr lang="en-US" sz="1200"/>
                        <a: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Multiplication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3941">
                <a:tc>
                  <a:txBody>
                    <a:bodyPr/>
                    <a:lstStyle/>
                    <a:p>
                      <a:r>
                        <a:rPr lang="en-US" sz="1200"/>
                        <a:t>/ or div</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Division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73941">
                <a:tc>
                  <a:txBody>
                    <a:bodyPr/>
                    <a:lstStyle/>
                    <a:p>
                      <a:r>
                        <a:rPr lang="en-US" sz="1200"/>
                        <a:t>% or mod</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Modulo (remainder)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73941">
                <a:tc>
                  <a:txBody>
                    <a:bodyPr/>
                    <a:lstStyle/>
                    <a:p>
                      <a:r>
                        <a:rPr lang="en-US" sz="1200"/>
                        <a:t>== or </a:t>
                      </a:r>
                      <a:r>
                        <a:rPr lang="en-US" sz="1200" err="1"/>
                        <a:t>eq</a:t>
                      </a:r>
                      <a:endParaRPr lang="en-US" sz="1200"/>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equality</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73941">
                <a:tc>
                  <a:txBody>
                    <a:bodyPr/>
                    <a:lstStyle/>
                    <a:p>
                      <a:r>
                        <a:rPr lang="en-US" sz="1200"/>
                        <a:t>!= or ne</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inequality</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73941">
                <a:tc>
                  <a:txBody>
                    <a:bodyPr/>
                    <a:lstStyle/>
                    <a:p>
                      <a:r>
                        <a:rPr lang="en-US" sz="1200"/>
                        <a:t>&lt; or lt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less than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3941">
                <a:tc>
                  <a:txBody>
                    <a:bodyPr/>
                    <a:lstStyle/>
                    <a:p>
                      <a:r>
                        <a:rPr lang="en-US" sz="1200"/>
                        <a:t>&gt; or gt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greater than</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73941">
                <a:tc>
                  <a:txBody>
                    <a:bodyPr/>
                    <a:lstStyle/>
                    <a:p>
                      <a:r>
                        <a:rPr lang="en-US" sz="1200"/>
                        <a:t>&lt;= or le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less than or equal</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73941">
                <a:tc>
                  <a:txBody>
                    <a:bodyPr/>
                    <a:lstStyle/>
                    <a:p>
                      <a:r>
                        <a:rPr lang="en-US" sz="1200"/>
                        <a:t>&gt;= or ge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greater than or equal</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73941">
                <a:tc>
                  <a:txBody>
                    <a:bodyPr/>
                    <a:lstStyle/>
                    <a:p>
                      <a:r>
                        <a:rPr lang="en-US" sz="1200"/>
                        <a:t>&amp;&amp; or and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logical AND</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73941">
                <a:tc>
                  <a:txBody>
                    <a:bodyPr/>
                    <a:lstStyle/>
                    <a:p>
                      <a:r>
                        <a:rPr lang="en-US" sz="1200"/>
                        <a:t>|| or or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logical OR</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73941">
                <a:tc>
                  <a:txBody>
                    <a:bodyPr/>
                    <a:lstStyle/>
                    <a:p>
                      <a:r>
                        <a:rPr lang="en-US" sz="1200"/>
                        <a:t>! or not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Unary Boolean complement</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73941">
                <a:tc>
                  <a:txBody>
                    <a:bodyPr/>
                    <a:lstStyle/>
                    <a:p>
                      <a:r>
                        <a:rPr lang="en-US" sz="1200"/>
                        <a:t>empty </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a:t>Test for empty variable values</a:t>
                      </a:r>
                    </a:p>
                  </a:txBody>
                  <a:tcPr marL="59985" marR="59985" marT="29992" marB="299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
        <p:nvSpPr>
          <p:cNvPr id="4" name="Date Placeholder 3">
            <a:extLst>
              <a:ext uri="{FF2B5EF4-FFF2-40B4-BE49-F238E27FC236}">
                <a16:creationId xmlns:a16="http://schemas.microsoft.com/office/drawing/2014/main" id="{95278BED-EA1D-CD06-38A4-D87FC9763135}"/>
              </a:ext>
            </a:extLst>
          </p:cNvPr>
          <p:cNvSpPr>
            <a:spLocks noGrp="1"/>
          </p:cNvSpPr>
          <p:nvPr>
            <p:ph type="dt" sz="half" idx="10"/>
          </p:nvPr>
        </p:nvSpPr>
        <p:spPr/>
        <p:txBody>
          <a:bodyPr/>
          <a:lstStyle/>
          <a:p>
            <a:fld id="{ED0E0B1C-357F-4E91-B75A-A399CE396629}" type="datetime1">
              <a:rPr lang="en-US" smtClean="0"/>
              <a:t>7/19/2022</a:t>
            </a:fld>
            <a:endParaRPr lang="en-US"/>
          </a:p>
        </p:txBody>
      </p:sp>
      <p:pic>
        <p:nvPicPr>
          <p:cNvPr id="11" name="Picture 10">
            <a:extLst>
              <a:ext uri="{FF2B5EF4-FFF2-40B4-BE49-F238E27FC236}">
                <a16:creationId xmlns:a16="http://schemas.microsoft.com/office/drawing/2014/main" id="{41E77452-76F2-9AAE-D702-9078824D5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0206445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025" y="157162"/>
            <a:ext cx="5133975" cy="2886075"/>
          </a:xfrm>
          <a:prstGeom prst="rect">
            <a:avLst/>
          </a:prstGeom>
        </p:spPr>
      </p:pic>
      <p:sp>
        <p:nvSpPr>
          <p:cNvPr id="2" name="Title 1"/>
          <p:cNvSpPr>
            <a:spLocks noGrp="1"/>
          </p:cNvSpPr>
          <p:nvPr>
            <p:ph type="title"/>
          </p:nvPr>
        </p:nvSpPr>
        <p:spPr/>
        <p:txBody>
          <a:bodyPr/>
          <a:lstStyle/>
          <a:p>
            <a:r>
              <a:rPr lang="en-US" b="1" dirty="0"/>
              <a:t>MVC in JSP</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MVC</a:t>
            </a:r>
            <a:r>
              <a:rPr lang="en-US" dirty="0"/>
              <a:t> stands for </a:t>
            </a:r>
            <a:r>
              <a:rPr lang="en-US" dirty="0">
                <a:solidFill>
                  <a:srgbClr val="FF0000"/>
                </a:solidFill>
              </a:rPr>
              <a:t>Model View and Controller.</a:t>
            </a:r>
          </a:p>
          <a:p>
            <a:pPr algn="just"/>
            <a:r>
              <a:rPr lang="en-US" dirty="0"/>
              <a:t>It is a </a:t>
            </a:r>
            <a:r>
              <a:rPr lang="en-US" b="1" dirty="0"/>
              <a:t>design pattern</a:t>
            </a:r>
            <a:r>
              <a:rPr lang="en-US" dirty="0"/>
              <a:t> that separates the</a:t>
            </a:r>
          </a:p>
          <a:p>
            <a:pPr marL="0" indent="0" algn="just">
              <a:buNone/>
            </a:pPr>
            <a:r>
              <a:rPr lang="en-US" dirty="0"/>
              <a:t>   </a:t>
            </a:r>
            <a:r>
              <a:rPr lang="en-US" u="sng" dirty="0">
                <a:solidFill>
                  <a:schemeClr val="accent1">
                    <a:lumMod val="50000"/>
                  </a:schemeClr>
                </a:solidFill>
              </a:rPr>
              <a:t>business logic, presentation logic and data. </a:t>
            </a:r>
          </a:p>
          <a:p>
            <a:pPr algn="just"/>
            <a:r>
              <a:rPr lang="en-US" b="1" dirty="0">
                <a:solidFill>
                  <a:srgbClr val="FF0000"/>
                </a:solidFill>
              </a:rPr>
              <a:t>Controller</a:t>
            </a:r>
            <a:r>
              <a:rPr lang="en-US" dirty="0"/>
              <a:t> acts as an </a:t>
            </a:r>
            <a:r>
              <a:rPr lang="en-US" b="1" u="sng" dirty="0">
                <a:solidFill>
                  <a:schemeClr val="accent1">
                    <a:lumMod val="50000"/>
                  </a:schemeClr>
                </a:solidFill>
              </a:rPr>
              <a:t>interface </a:t>
            </a:r>
            <a:r>
              <a:rPr lang="en-US" dirty="0">
                <a:solidFill>
                  <a:srgbClr val="FF0000"/>
                </a:solidFill>
              </a:rPr>
              <a:t>between </a:t>
            </a:r>
            <a:r>
              <a:rPr lang="en-US" dirty="0">
                <a:solidFill>
                  <a:schemeClr val="accent1">
                    <a:lumMod val="50000"/>
                  </a:schemeClr>
                </a:solidFill>
              </a:rPr>
              <a:t>View </a:t>
            </a:r>
            <a:r>
              <a:rPr lang="en-US" dirty="0">
                <a:solidFill>
                  <a:srgbClr val="FF0000"/>
                </a:solidFill>
              </a:rPr>
              <a:t>and </a:t>
            </a:r>
            <a:r>
              <a:rPr lang="en-US" dirty="0">
                <a:solidFill>
                  <a:schemeClr val="accent1">
                    <a:lumMod val="50000"/>
                  </a:schemeClr>
                </a:solidFill>
              </a:rPr>
              <a:t>Model</a:t>
            </a:r>
            <a:r>
              <a:rPr lang="en-US" dirty="0"/>
              <a:t>. </a:t>
            </a:r>
            <a:r>
              <a:rPr lang="en-US" dirty="0">
                <a:solidFill>
                  <a:srgbClr val="FF0000"/>
                </a:solidFill>
              </a:rPr>
              <a:t>Controller intercepts all the incoming requests.</a:t>
            </a:r>
          </a:p>
          <a:p>
            <a:pPr algn="just"/>
            <a:r>
              <a:rPr lang="en-US" b="1" dirty="0"/>
              <a:t>Model</a:t>
            </a:r>
            <a:r>
              <a:rPr lang="en-US" dirty="0"/>
              <a:t> represents the </a:t>
            </a:r>
            <a:r>
              <a:rPr lang="en-US" dirty="0">
                <a:solidFill>
                  <a:srgbClr val="FF0000"/>
                </a:solidFill>
              </a:rPr>
              <a:t>state of the application</a:t>
            </a:r>
            <a:r>
              <a:rPr lang="en-US" dirty="0"/>
              <a:t> i.e. data. It can </a:t>
            </a:r>
            <a:r>
              <a:rPr lang="en-US" dirty="0">
                <a:solidFill>
                  <a:srgbClr val="FF0000"/>
                </a:solidFill>
              </a:rPr>
              <a:t>also have business logic.</a:t>
            </a:r>
          </a:p>
          <a:p>
            <a:pPr algn="just"/>
            <a:r>
              <a:rPr lang="en-US" b="1" dirty="0"/>
              <a:t>View</a:t>
            </a:r>
            <a:r>
              <a:rPr lang="en-US" dirty="0"/>
              <a:t> represents </a:t>
            </a:r>
            <a:r>
              <a:rPr lang="en-US" dirty="0">
                <a:solidFill>
                  <a:srgbClr val="FF0000"/>
                </a:solidFill>
              </a:rPr>
              <a:t>the presentation </a:t>
            </a:r>
            <a:r>
              <a:rPr lang="en-US" dirty="0"/>
              <a:t>i.e. UI(User Interface).</a:t>
            </a:r>
          </a:p>
          <a:p>
            <a:r>
              <a:rPr lang="en-US" b="1" dirty="0"/>
              <a:t>Advantage of MVC (Model 2) Architecture</a:t>
            </a:r>
          </a:p>
          <a:p>
            <a:pPr lvl="1"/>
            <a:r>
              <a:rPr lang="en-US" dirty="0">
                <a:solidFill>
                  <a:srgbClr val="FF0000"/>
                </a:solidFill>
              </a:rPr>
              <a:t>Navigation Control is centralized</a:t>
            </a:r>
          </a:p>
          <a:p>
            <a:pPr lvl="1"/>
            <a:r>
              <a:rPr lang="en-US" dirty="0">
                <a:solidFill>
                  <a:srgbClr val="FF0000"/>
                </a:solidFill>
              </a:rPr>
              <a:t>Easy to maintain the large application</a:t>
            </a:r>
          </a:p>
          <a:p>
            <a:pPr algn="just"/>
            <a:endParaRPr lang="en-US" dirty="0"/>
          </a:p>
        </p:txBody>
      </p:sp>
      <p:sp>
        <p:nvSpPr>
          <p:cNvPr id="5" name="Date Placeholder 4">
            <a:extLst>
              <a:ext uri="{FF2B5EF4-FFF2-40B4-BE49-F238E27FC236}">
                <a16:creationId xmlns:a16="http://schemas.microsoft.com/office/drawing/2014/main" id="{80CF81D1-0A54-CF83-731A-641ECC5F58D3}"/>
              </a:ext>
            </a:extLst>
          </p:cNvPr>
          <p:cNvSpPr>
            <a:spLocks noGrp="1"/>
          </p:cNvSpPr>
          <p:nvPr>
            <p:ph type="dt" sz="half" idx="10"/>
          </p:nvPr>
        </p:nvSpPr>
        <p:spPr/>
        <p:txBody>
          <a:bodyPr/>
          <a:lstStyle/>
          <a:p>
            <a:fld id="{4A34FB37-008C-44A7-B2F4-20D2D9B1D582}" type="datetime1">
              <a:rPr lang="en-US" smtClean="0"/>
              <a:t>7/19/2022</a:t>
            </a:fld>
            <a:endParaRPr lang="en-US"/>
          </a:p>
        </p:txBody>
      </p:sp>
      <p:pic>
        <p:nvPicPr>
          <p:cNvPr id="8" name="Picture 7">
            <a:extLst>
              <a:ext uri="{FF2B5EF4-FFF2-40B4-BE49-F238E27FC236}">
                <a16:creationId xmlns:a16="http://schemas.microsoft.com/office/drawing/2014/main" id="{77C5BF15-AA42-003A-CF02-30251D0E4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0292670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MVC Example in JSP </a:t>
            </a:r>
            <a:endParaRPr lang="en-US" dirty="0"/>
          </a:p>
        </p:txBody>
      </p:sp>
      <p:sp>
        <p:nvSpPr>
          <p:cNvPr id="3" name="Content Placeholder 2"/>
          <p:cNvSpPr>
            <a:spLocks noGrp="1"/>
          </p:cNvSpPr>
          <p:nvPr>
            <p:ph idx="1"/>
          </p:nvPr>
        </p:nvSpPr>
        <p:spPr/>
        <p:txBody>
          <a:bodyPr/>
          <a:lstStyle/>
          <a:p>
            <a:pPr algn="just"/>
            <a:r>
              <a:rPr lang="en-US" dirty="0"/>
              <a:t>we are using </a:t>
            </a:r>
            <a:r>
              <a:rPr lang="en-US" u="sng" dirty="0">
                <a:solidFill>
                  <a:schemeClr val="accent1">
                    <a:lumMod val="50000"/>
                  </a:schemeClr>
                </a:solidFill>
              </a:rPr>
              <a:t>servlet as a </a:t>
            </a:r>
            <a:r>
              <a:rPr lang="en-US" u="sng" dirty="0">
                <a:solidFill>
                  <a:srgbClr val="FF0000"/>
                </a:solidFill>
              </a:rPr>
              <a:t>controller</a:t>
            </a:r>
            <a:r>
              <a:rPr lang="en-US" dirty="0"/>
              <a:t>, </a:t>
            </a:r>
            <a:r>
              <a:rPr lang="en-US" u="sng" dirty="0" err="1">
                <a:solidFill>
                  <a:schemeClr val="accent1">
                    <a:lumMod val="50000"/>
                  </a:schemeClr>
                </a:solidFill>
              </a:rPr>
              <a:t>jsp</a:t>
            </a:r>
            <a:r>
              <a:rPr lang="en-US" u="sng" dirty="0">
                <a:solidFill>
                  <a:schemeClr val="accent1">
                    <a:lumMod val="50000"/>
                  </a:schemeClr>
                </a:solidFill>
              </a:rPr>
              <a:t> as a </a:t>
            </a:r>
            <a:r>
              <a:rPr lang="en-US" u="sng" dirty="0">
                <a:solidFill>
                  <a:srgbClr val="FF0000"/>
                </a:solidFill>
              </a:rPr>
              <a:t>view</a:t>
            </a:r>
            <a:r>
              <a:rPr lang="en-US" u="sng" dirty="0">
                <a:solidFill>
                  <a:schemeClr val="accent1">
                    <a:lumMod val="50000"/>
                  </a:schemeClr>
                </a:solidFill>
              </a:rPr>
              <a:t> component</a:t>
            </a:r>
            <a:r>
              <a:rPr lang="en-US" dirty="0"/>
              <a:t>, </a:t>
            </a:r>
            <a:r>
              <a:rPr lang="en-US" u="sng" dirty="0">
                <a:solidFill>
                  <a:schemeClr val="accent1">
                    <a:lumMod val="50000"/>
                  </a:schemeClr>
                </a:solidFill>
              </a:rPr>
              <a:t>Java Bean class as a </a:t>
            </a:r>
            <a:r>
              <a:rPr lang="en-US" u="sng" dirty="0">
                <a:solidFill>
                  <a:srgbClr val="FF0000"/>
                </a:solidFill>
              </a:rPr>
              <a:t>model</a:t>
            </a:r>
            <a:r>
              <a:rPr lang="en-US" u="sng" dirty="0">
                <a:solidFill>
                  <a:schemeClr val="accent1">
                    <a:lumMod val="50000"/>
                  </a:schemeClr>
                </a:solidFill>
              </a:rPr>
              <a:t>. </a:t>
            </a:r>
          </a:p>
          <a:p>
            <a:pPr algn="just"/>
            <a:r>
              <a:rPr lang="en-US" dirty="0"/>
              <a:t>we have created 5 pages:</a:t>
            </a:r>
          </a:p>
          <a:p>
            <a:pPr lvl="1"/>
            <a:r>
              <a:rPr lang="en-US" b="1" dirty="0" err="1">
                <a:solidFill>
                  <a:srgbClr val="FF0000"/>
                </a:solidFill>
              </a:rPr>
              <a:t>index.jsp</a:t>
            </a:r>
            <a:r>
              <a:rPr lang="en-US" dirty="0">
                <a:solidFill>
                  <a:srgbClr val="FF0000"/>
                </a:solidFill>
              </a:rPr>
              <a:t> </a:t>
            </a:r>
            <a:r>
              <a:rPr lang="en-US" dirty="0"/>
              <a:t>a page that gets </a:t>
            </a:r>
            <a:r>
              <a:rPr lang="en-US" dirty="0">
                <a:solidFill>
                  <a:srgbClr val="FF0000"/>
                </a:solidFill>
              </a:rPr>
              <a:t>input</a:t>
            </a:r>
            <a:r>
              <a:rPr lang="en-US" dirty="0"/>
              <a:t> from the user.</a:t>
            </a:r>
          </a:p>
          <a:p>
            <a:pPr lvl="1"/>
            <a:r>
              <a:rPr lang="en-US" b="1" dirty="0">
                <a:solidFill>
                  <a:srgbClr val="FF0000"/>
                </a:solidFill>
              </a:rPr>
              <a:t>ControllerServlet.java</a:t>
            </a:r>
            <a:r>
              <a:rPr lang="en-US" dirty="0">
                <a:solidFill>
                  <a:srgbClr val="FF0000"/>
                </a:solidFill>
              </a:rPr>
              <a:t> </a:t>
            </a:r>
            <a:r>
              <a:rPr lang="en-US" dirty="0"/>
              <a:t>a servlet that acts as a </a:t>
            </a:r>
            <a:r>
              <a:rPr lang="en-US" dirty="0">
                <a:solidFill>
                  <a:srgbClr val="FF0000"/>
                </a:solidFill>
              </a:rPr>
              <a:t>controller</a:t>
            </a:r>
            <a:r>
              <a:rPr lang="en-US" dirty="0"/>
              <a:t>.</a:t>
            </a:r>
          </a:p>
          <a:p>
            <a:pPr lvl="1"/>
            <a:r>
              <a:rPr lang="en-US" b="1" dirty="0">
                <a:solidFill>
                  <a:srgbClr val="FF0000"/>
                </a:solidFill>
              </a:rPr>
              <a:t>login-</a:t>
            </a:r>
            <a:r>
              <a:rPr lang="en-US" b="1" dirty="0" err="1">
                <a:solidFill>
                  <a:srgbClr val="FF0000"/>
                </a:solidFill>
              </a:rPr>
              <a:t>success.jsp</a:t>
            </a:r>
            <a:r>
              <a:rPr lang="en-US" dirty="0">
                <a:solidFill>
                  <a:srgbClr val="FF0000"/>
                </a:solidFill>
              </a:rPr>
              <a:t> </a:t>
            </a:r>
            <a:r>
              <a:rPr lang="en-US" dirty="0"/>
              <a:t>and </a:t>
            </a:r>
            <a:r>
              <a:rPr lang="en-US" b="1" dirty="0">
                <a:solidFill>
                  <a:srgbClr val="FF0000"/>
                </a:solidFill>
              </a:rPr>
              <a:t>login-</a:t>
            </a:r>
            <a:r>
              <a:rPr lang="en-US" b="1" dirty="0" err="1">
                <a:solidFill>
                  <a:srgbClr val="FF0000"/>
                </a:solidFill>
              </a:rPr>
              <a:t>error.jsp</a:t>
            </a:r>
            <a:r>
              <a:rPr lang="en-US" dirty="0">
                <a:solidFill>
                  <a:srgbClr val="FF0000"/>
                </a:solidFill>
              </a:rPr>
              <a:t> </a:t>
            </a:r>
            <a:r>
              <a:rPr lang="en-US" dirty="0"/>
              <a:t>files acts as </a:t>
            </a:r>
            <a:r>
              <a:rPr lang="en-US" dirty="0">
                <a:solidFill>
                  <a:srgbClr val="FF0000"/>
                </a:solidFill>
              </a:rPr>
              <a:t>view</a:t>
            </a:r>
            <a:r>
              <a:rPr lang="en-US" dirty="0"/>
              <a:t> components.</a:t>
            </a:r>
          </a:p>
          <a:p>
            <a:pPr lvl="1"/>
            <a:r>
              <a:rPr lang="en-US" b="1" dirty="0">
                <a:solidFill>
                  <a:srgbClr val="FF0000"/>
                </a:solidFill>
              </a:rPr>
              <a:t>web.xml</a:t>
            </a:r>
            <a:r>
              <a:rPr lang="en-US" dirty="0">
                <a:solidFill>
                  <a:srgbClr val="FF0000"/>
                </a:solidFill>
              </a:rPr>
              <a:t> </a:t>
            </a:r>
            <a:r>
              <a:rPr lang="en-US" dirty="0"/>
              <a:t>file for </a:t>
            </a:r>
            <a:r>
              <a:rPr lang="en-US" dirty="0">
                <a:solidFill>
                  <a:srgbClr val="FF0000"/>
                </a:solidFill>
              </a:rPr>
              <a:t>mapping</a:t>
            </a:r>
            <a:r>
              <a:rPr lang="en-US" dirty="0"/>
              <a:t> the servlet.</a:t>
            </a:r>
          </a:p>
          <a:p>
            <a:pPr algn="just"/>
            <a:endParaRPr lang="en-US" dirty="0"/>
          </a:p>
        </p:txBody>
      </p:sp>
      <p:sp>
        <p:nvSpPr>
          <p:cNvPr id="4" name="Date Placeholder 3">
            <a:extLst>
              <a:ext uri="{FF2B5EF4-FFF2-40B4-BE49-F238E27FC236}">
                <a16:creationId xmlns:a16="http://schemas.microsoft.com/office/drawing/2014/main" id="{89245CA7-1559-153B-3FE5-15E62A77822A}"/>
              </a:ext>
            </a:extLst>
          </p:cNvPr>
          <p:cNvSpPr>
            <a:spLocks noGrp="1"/>
          </p:cNvSpPr>
          <p:nvPr>
            <p:ph type="dt" sz="half" idx="10"/>
          </p:nvPr>
        </p:nvSpPr>
        <p:spPr/>
        <p:txBody>
          <a:bodyPr/>
          <a:lstStyle/>
          <a:p>
            <a:fld id="{8A559784-1B60-49CC-AB9A-926D12A3019C}" type="datetime1">
              <a:rPr lang="en-US" smtClean="0"/>
              <a:t>7/19/2022</a:t>
            </a:fld>
            <a:endParaRPr lang="en-US"/>
          </a:p>
        </p:txBody>
      </p:sp>
      <p:pic>
        <p:nvPicPr>
          <p:cNvPr id="7" name="Picture 6">
            <a:extLst>
              <a:ext uri="{FF2B5EF4-FFF2-40B4-BE49-F238E27FC236}">
                <a16:creationId xmlns:a16="http://schemas.microsoft.com/office/drawing/2014/main" id="{BE7BE24A-52F4-5E28-020F-62CD8F235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8322033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a:solidFill>
                  <a:schemeClr val="tx2">
                    <a:lumMod val="75000"/>
                  </a:schemeClr>
                </a:solidFill>
              </a:rPr>
              <a:t>JSP-Session Tracking</a:t>
            </a: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dirty="0">
                <a:solidFill>
                  <a:schemeClr val="tx2">
                    <a:lumMod val="75000"/>
                  </a:schemeClr>
                </a:solidFill>
              </a:rPr>
              <a:t>HTTP is a "stateless" protocol which means each time a client retrieves a Web page, the client opens a separate connection to the Web server and the server automatically does not keep any record of previous client request.</a:t>
            </a:r>
          </a:p>
          <a:p>
            <a:r>
              <a:rPr lang="en-US" b="1" dirty="0">
                <a:solidFill>
                  <a:schemeClr val="tx2">
                    <a:lumMod val="75000"/>
                  </a:schemeClr>
                </a:solidFill>
              </a:rPr>
              <a:t>Three</a:t>
            </a:r>
            <a:r>
              <a:rPr lang="en-US" dirty="0">
                <a:solidFill>
                  <a:schemeClr val="tx2">
                    <a:lumMod val="75000"/>
                  </a:schemeClr>
                </a:solidFill>
              </a:rPr>
              <a:t> ways to maintain the session</a:t>
            </a:r>
          </a:p>
          <a:p>
            <a:pPr lvl="1"/>
            <a:r>
              <a:rPr lang="en-US" dirty="0">
                <a:solidFill>
                  <a:schemeClr val="tx2">
                    <a:lumMod val="75000"/>
                  </a:schemeClr>
                </a:solidFill>
              </a:rPr>
              <a:t>Cookies </a:t>
            </a:r>
          </a:p>
          <a:p>
            <a:pPr lvl="1"/>
            <a:r>
              <a:rPr lang="en-US" dirty="0">
                <a:solidFill>
                  <a:schemeClr val="tx2">
                    <a:lumMod val="75000"/>
                  </a:schemeClr>
                </a:solidFill>
              </a:rPr>
              <a:t>Hidden Form Field</a:t>
            </a:r>
          </a:p>
          <a:p>
            <a:pPr lvl="1"/>
            <a:r>
              <a:rPr lang="en-US" dirty="0">
                <a:solidFill>
                  <a:schemeClr val="tx2">
                    <a:lumMod val="75000"/>
                  </a:schemeClr>
                </a:solidFill>
              </a:rPr>
              <a:t>URL Rewriting </a:t>
            </a:r>
          </a:p>
        </p:txBody>
      </p:sp>
      <p:sp>
        <p:nvSpPr>
          <p:cNvPr id="4" name="Date Placeholder 3">
            <a:extLst>
              <a:ext uri="{FF2B5EF4-FFF2-40B4-BE49-F238E27FC236}">
                <a16:creationId xmlns:a16="http://schemas.microsoft.com/office/drawing/2014/main" id="{81D51922-DAD1-7D2A-835F-AB9D3CDB2F1E}"/>
              </a:ext>
            </a:extLst>
          </p:cNvPr>
          <p:cNvSpPr>
            <a:spLocks noGrp="1"/>
          </p:cNvSpPr>
          <p:nvPr>
            <p:ph type="dt" sz="half" idx="10"/>
          </p:nvPr>
        </p:nvSpPr>
        <p:spPr/>
        <p:txBody>
          <a:bodyPr/>
          <a:lstStyle/>
          <a:p>
            <a:fld id="{4901FDD3-D379-4D41-B130-881C90A1FE48}" type="datetime1">
              <a:rPr lang="en-US" smtClean="0"/>
              <a:t>7/19/2022</a:t>
            </a:fld>
            <a:endParaRPr lang="en-US"/>
          </a:p>
        </p:txBody>
      </p:sp>
      <p:pic>
        <p:nvPicPr>
          <p:cNvPr id="27" name="Picture 26">
            <a:extLst>
              <a:ext uri="{FF2B5EF4-FFF2-40B4-BE49-F238E27FC236}">
                <a16:creationId xmlns:a16="http://schemas.microsoft.com/office/drawing/2014/main" id="{166EAE30-3190-37C2-8F3B-E6612B5F3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1471255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26701862"/>
              </p:ext>
            </p:extLst>
          </p:nvPr>
        </p:nvGraphicFramePr>
        <p:xfrm>
          <a:off x="5324367" y="641551"/>
          <a:ext cx="5609767" cy="5264785"/>
        </p:xfrm>
        <a:graphic>
          <a:graphicData uri="http://schemas.openxmlformats.org/drawingml/2006/table">
            <a:tbl>
              <a:tblPr firstRow="1" bandRow="1"/>
              <a:tblGrid>
                <a:gridCol w="379229">
                  <a:extLst>
                    <a:ext uri="{9D8B030D-6E8A-4147-A177-3AD203B41FA5}">
                      <a16:colId xmlns:a16="http://schemas.microsoft.com/office/drawing/2014/main" val="20000"/>
                    </a:ext>
                  </a:extLst>
                </a:gridCol>
                <a:gridCol w="5230538">
                  <a:extLst>
                    <a:ext uri="{9D8B030D-6E8A-4147-A177-3AD203B41FA5}">
                      <a16:colId xmlns:a16="http://schemas.microsoft.com/office/drawing/2014/main" val="20001"/>
                    </a:ext>
                  </a:extLst>
                </a:gridCol>
              </a:tblGrid>
              <a:tr h="202192">
                <a:tc>
                  <a:txBody>
                    <a:bodyPr/>
                    <a:lstStyle/>
                    <a:p>
                      <a:r>
                        <a:rPr lang="en-US" sz="1000">
                          <a:effectLst/>
                        </a:rPr>
                        <a:t>S.N.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a:t>Method &amp; Description (</a:t>
                      </a:r>
                      <a:r>
                        <a:rPr lang="en-US" sz="1000" b="1">
                          <a:solidFill>
                            <a:srgbClr val="FF0000"/>
                          </a:solidFill>
                        </a:rPr>
                        <a:t>FOR</a:t>
                      </a:r>
                      <a:r>
                        <a:rPr lang="en-US" sz="1000" b="1" baseline="0">
                          <a:solidFill>
                            <a:srgbClr val="FF0000"/>
                          </a:solidFill>
                        </a:rPr>
                        <a:t> SESSION</a:t>
                      </a:r>
                      <a:r>
                        <a:rPr lang="en-US" sz="1000"/>
                        <a:t>)</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17579">
                <a:tc>
                  <a:txBody>
                    <a:bodyPr/>
                    <a:lstStyle/>
                    <a:p>
                      <a:r>
                        <a:rPr lang="en-US" sz="1000"/>
                        <a:t>1</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Object </a:t>
                      </a:r>
                      <a:r>
                        <a:rPr lang="en-US" sz="1000" b="1" err="1"/>
                        <a:t>getAttribute</a:t>
                      </a:r>
                      <a:r>
                        <a:rPr lang="en-US" sz="1000" b="1"/>
                        <a:t>(String name)</a:t>
                      </a:r>
                      <a:br>
                        <a:rPr lang="en-US" sz="1000"/>
                      </a:br>
                      <a:r>
                        <a:rPr lang="en-US" sz="1000"/>
                        <a:t>This method returns the object bound with the specified name in this session, or null if no object is bound under the name.</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7579">
                <a:tc>
                  <a:txBody>
                    <a:bodyPr/>
                    <a:lstStyle/>
                    <a:p>
                      <a:r>
                        <a:rPr lang="en-US" sz="1000"/>
                        <a:t>2</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Enumeration </a:t>
                      </a:r>
                      <a:r>
                        <a:rPr lang="en-US" sz="1000" b="1" err="1"/>
                        <a:t>getAttributeNames</a:t>
                      </a:r>
                      <a:r>
                        <a:rPr lang="en-US" sz="1000" b="1"/>
                        <a:t>()</a:t>
                      </a:r>
                      <a:br>
                        <a:rPr lang="en-US" sz="1000"/>
                      </a:br>
                      <a:r>
                        <a:rPr lang="en-US" sz="1000"/>
                        <a:t>This method returns an Enumeration of String objects containing the names of all the objects bound to this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7579">
                <a:tc>
                  <a:txBody>
                    <a:bodyPr/>
                    <a:lstStyle/>
                    <a:p>
                      <a:r>
                        <a:rPr lang="en-US" sz="1000"/>
                        <a:t>3</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long </a:t>
                      </a:r>
                      <a:r>
                        <a:rPr lang="en-US" sz="1000" b="1" err="1"/>
                        <a:t>getCreationTime</a:t>
                      </a:r>
                      <a:r>
                        <a:rPr lang="en-US" sz="1000" b="1"/>
                        <a:t>()</a:t>
                      </a:r>
                      <a:br>
                        <a:rPr lang="en-US" sz="1000"/>
                      </a:br>
                      <a:r>
                        <a:rPr lang="en-US" sz="1000"/>
                        <a:t>This method returns the time when this session was created, measured in milliseconds since midnight January 1, 1970 GMT.</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59885">
                <a:tc>
                  <a:txBody>
                    <a:bodyPr/>
                    <a:lstStyle/>
                    <a:p>
                      <a:r>
                        <a:rPr lang="en-US" sz="1000"/>
                        <a:t>4</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String </a:t>
                      </a:r>
                      <a:r>
                        <a:rPr lang="en-US" sz="1000" b="1" err="1"/>
                        <a:t>getId</a:t>
                      </a:r>
                      <a:r>
                        <a:rPr lang="en-US" sz="1000" b="1"/>
                        <a:t>()</a:t>
                      </a:r>
                      <a:br>
                        <a:rPr lang="en-US" sz="1000"/>
                      </a:br>
                      <a:r>
                        <a:rPr lang="en-US" sz="1000"/>
                        <a:t>This method returns a string containing the unique identifier assigned to this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17579">
                <a:tc>
                  <a:txBody>
                    <a:bodyPr/>
                    <a:lstStyle/>
                    <a:p>
                      <a:r>
                        <a:rPr lang="en-US" sz="1000"/>
                        <a:t>5</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long </a:t>
                      </a:r>
                      <a:r>
                        <a:rPr lang="en-US" sz="1000" b="1" err="1"/>
                        <a:t>getLastAccessedTime</a:t>
                      </a:r>
                      <a:r>
                        <a:rPr lang="en-US" sz="1000" b="1"/>
                        <a:t>()</a:t>
                      </a:r>
                      <a:br>
                        <a:rPr lang="en-US" sz="1000"/>
                      </a:br>
                      <a:r>
                        <a:rPr lang="en-US" sz="1000"/>
                        <a:t>This method returns the last time the client sent a request associated with this session, as the number of milliseconds since midnight January 1, 1970 GMT.</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17579">
                <a:tc>
                  <a:txBody>
                    <a:bodyPr/>
                    <a:lstStyle/>
                    <a:p>
                      <a:r>
                        <a:rPr lang="en-US" sz="1000"/>
                        <a:t>6</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a:t>
                      </a:r>
                      <a:r>
                        <a:rPr lang="en-US" sz="1000" b="1" err="1"/>
                        <a:t>int</a:t>
                      </a:r>
                      <a:r>
                        <a:rPr lang="en-US" sz="1000" b="1"/>
                        <a:t> </a:t>
                      </a:r>
                      <a:r>
                        <a:rPr lang="en-US" sz="1000" b="1" err="1"/>
                        <a:t>getMaxInactiveInterval</a:t>
                      </a:r>
                      <a:r>
                        <a:rPr lang="en-US" sz="1000" b="1"/>
                        <a:t>()</a:t>
                      </a:r>
                      <a:br>
                        <a:rPr lang="en-US" sz="1000"/>
                      </a:br>
                      <a:r>
                        <a:rPr lang="en-US" sz="1000"/>
                        <a:t>This method returns the maximum time interval, in seconds, that the servlet container will keep this session open between client accesses.</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59885">
                <a:tc>
                  <a:txBody>
                    <a:bodyPr/>
                    <a:lstStyle/>
                    <a:p>
                      <a:r>
                        <a:rPr lang="en-US" sz="1000"/>
                        <a:t>7</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void invalidate()</a:t>
                      </a:r>
                      <a:br>
                        <a:rPr lang="en-US" sz="1000"/>
                      </a:br>
                      <a:r>
                        <a:rPr lang="en-US" sz="1000"/>
                        <a:t>This method invalidates this session and unbinds any objects bound to it.</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17579">
                <a:tc>
                  <a:txBody>
                    <a:bodyPr/>
                    <a:lstStyle/>
                    <a:p>
                      <a:r>
                        <a:rPr lang="en-US" sz="1000"/>
                        <a:t>8</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a:t>
                      </a:r>
                      <a:r>
                        <a:rPr lang="en-US" sz="1000" b="1" err="1"/>
                        <a:t>boolean</a:t>
                      </a:r>
                      <a:r>
                        <a:rPr lang="en-US" sz="1000" b="1"/>
                        <a:t> </a:t>
                      </a:r>
                      <a:r>
                        <a:rPr lang="en-US" sz="1000" b="1" err="1"/>
                        <a:t>isNew</a:t>
                      </a:r>
                      <a:r>
                        <a:rPr lang="en-US" sz="1000" b="1"/>
                        <a:t>(</a:t>
                      </a:r>
                      <a:br>
                        <a:rPr lang="en-US" sz="1000"/>
                      </a:br>
                      <a:r>
                        <a:rPr lang="en-US" sz="1000"/>
                        <a:t>This method returns true if the client does not yet know about the session or if the client chooses not to join the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59885">
                <a:tc>
                  <a:txBody>
                    <a:bodyPr/>
                    <a:lstStyle/>
                    <a:p>
                      <a:r>
                        <a:rPr lang="en-US" sz="1000"/>
                        <a:t>9</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void </a:t>
                      </a:r>
                      <a:r>
                        <a:rPr lang="en-US" sz="1000" b="1" err="1"/>
                        <a:t>removeAttribute</a:t>
                      </a:r>
                      <a:r>
                        <a:rPr lang="en-US" sz="1000" b="1"/>
                        <a:t>(String name)</a:t>
                      </a:r>
                      <a:br>
                        <a:rPr lang="en-US" sz="1000"/>
                      </a:br>
                      <a:r>
                        <a:rPr lang="en-US" sz="1000"/>
                        <a:t>This method removes the object bound with the specified name from this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59885">
                <a:tc>
                  <a:txBody>
                    <a:bodyPr/>
                    <a:lstStyle/>
                    <a:p>
                      <a:r>
                        <a:rPr lang="en-US" sz="1000"/>
                        <a:t>10</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a:t>public void </a:t>
                      </a:r>
                      <a:r>
                        <a:rPr lang="en-US" sz="1000" b="1" err="1"/>
                        <a:t>setAttribute</a:t>
                      </a:r>
                      <a:r>
                        <a:rPr lang="en-US" sz="1000" b="1"/>
                        <a:t>(String name, Object value) </a:t>
                      </a:r>
                      <a:br>
                        <a:rPr lang="en-US" sz="1000"/>
                      </a:br>
                      <a:r>
                        <a:rPr lang="en-US" sz="1000"/>
                        <a:t>This method binds an object to this session, using the name specified.</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517579">
                <a:tc>
                  <a:txBody>
                    <a:bodyPr/>
                    <a:lstStyle/>
                    <a:p>
                      <a:r>
                        <a:rPr lang="en-US" sz="1000"/>
                        <a:t>11</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b="1" dirty="0"/>
                        <a:t>public void </a:t>
                      </a:r>
                      <a:r>
                        <a:rPr lang="en-US" sz="1000" b="1" dirty="0" err="1"/>
                        <a:t>setMaxInactiveInterval</a:t>
                      </a:r>
                      <a:r>
                        <a:rPr lang="en-US" sz="1000" b="1" dirty="0"/>
                        <a:t>(int interval)</a:t>
                      </a:r>
                      <a:br>
                        <a:rPr lang="en-US" sz="1000" dirty="0"/>
                      </a:br>
                      <a:r>
                        <a:rPr lang="en-US" sz="1000" dirty="0"/>
                        <a:t>This method specifies the time, in seconds, between client requests before the servlet container will invalidate this session.</a:t>
                      </a:r>
                    </a:p>
                  </a:txBody>
                  <a:tcPr marL="20845" marR="20845" marT="10422" marB="1042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2" name="Date Placeholder 1">
            <a:extLst>
              <a:ext uri="{FF2B5EF4-FFF2-40B4-BE49-F238E27FC236}">
                <a16:creationId xmlns:a16="http://schemas.microsoft.com/office/drawing/2014/main" id="{BC16C4EC-C3DB-6DCF-862D-63516F709CD6}"/>
              </a:ext>
            </a:extLst>
          </p:cNvPr>
          <p:cNvSpPr>
            <a:spLocks noGrp="1"/>
          </p:cNvSpPr>
          <p:nvPr>
            <p:ph type="dt" sz="half" idx="10"/>
          </p:nvPr>
        </p:nvSpPr>
        <p:spPr/>
        <p:txBody>
          <a:bodyPr/>
          <a:lstStyle/>
          <a:p>
            <a:fld id="{D5184D2A-8F2B-4287-8572-B00526D6F1D0}" type="datetime1">
              <a:rPr lang="en-US" smtClean="0"/>
              <a:t>7/19/2022</a:t>
            </a:fld>
            <a:endParaRPr lang="en-US"/>
          </a:p>
        </p:txBody>
      </p:sp>
      <p:pic>
        <p:nvPicPr>
          <p:cNvPr id="9" name="Picture 8">
            <a:extLst>
              <a:ext uri="{FF2B5EF4-FFF2-40B4-BE49-F238E27FC236}">
                <a16:creationId xmlns:a16="http://schemas.microsoft.com/office/drawing/2014/main" id="{F0374D82-5381-4FA1-09BC-55C3011A8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106330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Servlets - Life Cycle</a:t>
            </a:r>
          </a:p>
        </p:txBody>
      </p:sp>
      <p:sp>
        <p:nvSpPr>
          <p:cNvPr id="3" name="Content Placeholder 2"/>
          <p:cNvSpPr>
            <a:spLocks noGrp="1"/>
          </p:cNvSpPr>
          <p:nvPr>
            <p:ph idx="1"/>
          </p:nvPr>
        </p:nvSpPr>
        <p:spPr>
          <a:xfrm>
            <a:off x="1683956" y="2133600"/>
            <a:ext cx="4140772" cy="3777622"/>
          </a:xfrm>
        </p:spPr>
        <p:txBody>
          <a:bodyPr>
            <a:normAutofit/>
          </a:bodyPr>
          <a:lstStyle/>
          <a:p>
            <a:pPr>
              <a:lnSpc>
                <a:spcPct val="90000"/>
              </a:lnSpc>
            </a:pPr>
            <a:endParaRPr lang="en-US" sz="1300">
              <a:solidFill>
                <a:srgbClr val="000000"/>
              </a:solidFill>
            </a:endParaRPr>
          </a:p>
          <a:p>
            <a:pPr>
              <a:lnSpc>
                <a:spcPct val="90000"/>
              </a:lnSpc>
            </a:pPr>
            <a:endParaRPr lang="en-US" sz="1300">
              <a:solidFill>
                <a:srgbClr val="000000"/>
              </a:solidFill>
            </a:endParaRPr>
          </a:p>
          <a:p>
            <a:pPr>
              <a:lnSpc>
                <a:spcPct val="90000"/>
              </a:lnSpc>
            </a:pPr>
            <a:endParaRPr lang="en-US" sz="1300">
              <a:solidFill>
                <a:srgbClr val="000000"/>
              </a:solidFill>
            </a:endParaRPr>
          </a:p>
          <a:p>
            <a:pPr>
              <a:lnSpc>
                <a:spcPct val="90000"/>
              </a:lnSpc>
            </a:pPr>
            <a:endParaRPr lang="en-US" sz="1300">
              <a:solidFill>
                <a:srgbClr val="000000"/>
              </a:solidFill>
            </a:endParaRPr>
          </a:p>
          <a:p>
            <a:pPr>
              <a:lnSpc>
                <a:spcPct val="90000"/>
              </a:lnSpc>
            </a:pPr>
            <a:endParaRPr lang="en-US" sz="1300">
              <a:solidFill>
                <a:srgbClr val="000000"/>
              </a:solidFill>
            </a:endParaRPr>
          </a:p>
          <a:p>
            <a:pPr>
              <a:lnSpc>
                <a:spcPct val="90000"/>
              </a:lnSpc>
            </a:pPr>
            <a:r>
              <a:rPr lang="en-US" sz="1300">
                <a:solidFill>
                  <a:srgbClr val="000000"/>
                </a:solidFill>
              </a:rPr>
              <a:t>First the HTTP requests coming to the server are delegated to the servlet container.</a:t>
            </a:r>
          </a:p>
          <a:p>
            <a:pPr>
              <a:lnSpc>
                <a:spcPct val="90000"/>
              </a:lnSpc>
            </a:pPr>
            <a:r>
              <a:rPr lang="en-US" sz="1300">
                <a:solidFill>
                  <a:srgbClr val="000000"/>
                </a:solidFill>
              </a:rPr>
              <a:t>The servlet container loads the servlet before invoking the service() method.</a:t>
            </a:r>
          </a:p>
          <a:p>
            <a:pPr>
              <a:lnSpc>
                <a:spcPct val="90000"/>
              </a:lnSpc>
            </a:pPr>
            <a:r>
              <a:rPr lang="en-US" sz="1300">
                <a:solidFill>
                  <a:srgbClr val="000000"/>
                </a:solidFill>
              </a:rPr>
              <a:t>Then the servlet container handles multiple requests by producing multiple threads, each thread executing the service() method of a single instance of the servlet.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828049"/>
            <a:ext cx="5451627" cy="4881860"/>
          </a:xfrm>
          <a:prstGeom prst="rect">
            <a:avLst/>
          </a:prstGeom>
        </p:spPr>
      </p:pic>
      <p:sp>
        <p:nvSpPr>
          <p:cNvPr id="5" name="Date Placeholder 4">
            <a:extLst>
              <a:ext uri="{FF2B5EF4-FFF2-40B4-BE49-F238E27FC236}">
                <a16:creationId xmlns:a16="http://schemas.microsoft.com/office/drawing/2014/main" id="{B24B2B7A-77F8-F4EA-CB8B-E1387F12FD7C}"/>
              </a:ext>
            </a:extLst>
          </p:cNvPr>
          <p:cNvSpPr>
            <a:spLocks noGrp="1"/>
          </p:cNvSpPr>
          <p:nvPr>
            <p:ph type="dt" sz="half" idx="10"/>
          </p:nvPr>
        </p:nvSpPr>
        <p:spPr/>
        <p:txBody>
          <a:bodyPr/>
          <a:lstStyle/>
          <a:p>
            <a:fld id="{9BAFBF56-BA19-4313-AE64-9747854C076D}" type="datetime1">
              <a:rPr lang="en-US" smtClean="0"/>
              <a:t>7/19/2022</a:t>
            </a:fld>
            <a:endParaRPr lang="en-US"/>
          </a:p>
        </p:txBody>
      </p:sp>
      <p:pic>
        <p:nvPicPr>
          <p:cNvPr id="8" name="Picture 7">
            <a:extLst>
              <a:ext uri="{FF2B5EF4-FFF2-40B4-BE49-F238E27FC236}">
                <a16:creationId xmlns:a16="http://schemas.microsoft.com/office/drawing/2014/main" id="{715B32CD-F563-1A92-D03E-777E4F795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51550065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endParaRPr lang="en-US" dirty="0"/>
          </a:p>
        </p:txBody>
      </p:sp>
      <p:sp>
        <p:nvSpPr>
          <p:cNvPr id="14" name="Rectangle 13">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46F71D3F-A762-BE01-5249-4B41E1E5295A}"/>
              </a:ext>
            </a:extLst>
          </p:cNvPr>
          <p:cNvSpPr>
            <a:spLocks noGrp="1"/>
          </p:cNvSpPr>
          <p:nvPr>
            <p:ph idx="1"/>
          </p:nvPr>
        </p:nvSpPr>
        <p:spPr>
          <a:xfrm>
            <a:off x="649225" y="2133600"/>
            <a:ext cx="3650278" cy="3759253"/>
          </a:xfrm>
        </p:spPr>
        <p:txBody>
          <a:bodyPr>
            <a:normAutofit/>
          </a:bodyPr>
          <a:lstStyle/>
          <a:p>
            <a:endParaRPr lang="en-US" dirty="0"/>
          </a:p>
        </p:txBody>
      </p:sp>
      <p:sp>
        <p:nvSpPr>
          <p:cNvPr id="16"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071363231"/>
              </p:ext>
            </p:extLst>
          </p:nvPr>
        </p:nvGraphicFramePr>
        <p:xfrm>
          <a:off x="649224" y="640080"/>
          <a:ext cx="10826938" cy="5252782"/>
        </p:xfrm>
        <a:graphic>
          <a:graphicData uri="http://schemas.openxmlformats.org/drawingml/2006/table">
            <a:tbl>
              <a:tblPr firstRow="1" bandRow="1">
                <a:solidFill>
                  <a:schemeClr val="bg1"/>
                </a:solidFill>
              </a:tblPr>
              <a:tblGrid>
                <a:gridCol w="869679">
                  <a:extLst>
                    <a:ext uri="{9D8B030D-6E8A-4147-A177-3AD203B41FA5}">
                      <a16:colId xmlns:a16="http://schemas.microsoft.com/office/drawing/2014/main" val="20000"/>
                    </a:ext>
                  </a:extLst>
                </a:gridCol>
                <a:gridCol w="9957259">
                  <a:extLst>
                    <a:ext uri="{9D8B030D-6E8A-4147-A177-3AD203B41FA5}">
                      <a16:colId xmlns:a16="http://schemas.microsoft.com/office/drawing/2014/main" val="20001"/>
                    </a:ext>
                  </a:extLst>
                </a:gridCol>
              </a:tblGrid>
              <a:tr h="251482">
                <a:tc>
                  <a:txBody>
                    <a:bodyPr/>
                    <a:lstStyle/>
                    <a:p>
                      <a:r>
                        <a:rPr lang="en-US" sz="800" b="0" cap="none" spc="0">
                          <a:solidFill>
                            <a:schemeClr val="bg1"/>
                          </a:solidFill>
                          <a:effectLst/>
                        </a:rPr>
                        <a:t>S.N.</a:t>
                      </a:r>
                    </a:p>
                  </a:txBody>
                  <a:tcPr marL="69069" marR="17805" marT="53130" marB="5313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US" sz="800" b="0" cap="none" spc="0">
                          <a:solidFill>
                            <a:schemeClr val="bg1"/>
                          </a:solidFill>
                        </a:rPr>
                        <a:t>Method &amp; Description (COOKIES)</a:t>
                      </a:r>
                    </a:p>
                  </a:txBody>
                  <a:tcPr marL="69069" marR="17805" marT="53130" marB="53130"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000"/>
                  </a:ext>
                </a:extLst>
              </a:tr>
              <a:tr h="375452">
                <a:tc>
                  <a:txBody>
                    <a:bodyPr/>
                    <a:lstStyle/>
                    <a:p>
                      <a:r>
                        <a:rPr lang="en-US" sz="800" cap="none" spc="0">
                          <a:solidFill>
                            <a:schemeClr val="tx1"/>
                          </a:solidFill>
                        </a:rPr>
                        <a:t>1</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void </a:t>
                      </a:r>
                      <a:r>
                        <a:rPr lang="en-US" sz="800" b="1" cap="none" spc="0" err="1">
                          <a:solidFill>
                            <a:schemeClr val="tx1"/>
                          </a:solidFill>
                        </a:rPr>
                        <a:t>setDomain</a:t>
                      </a:r>
                      <a:r>
                        <a:rPr lang="en-US" sz="800" b="1" cap="none" spc="0">
                          <a:solidFill>
                            <a:schemeClr val="tx1"/>
                          </a:solidFill>
                        </a:rPr>
                        <a:t>(String pattern)</a:t>
                      </a:r>
                      <a:endParaRPr lang="en-US" sz="800" cap="none" spc="0">
                        <a:solidFill>
                          <a:schemeClr val="tx1"/>
                        </a:solidFill>
                      </a:endParaRPr>
                    </a:p>
                    <a:p>
                      <a:r>
                        <a:rPr lang="en-US" sz="800" cap="none" spc="0">
                          <a:solidFill>
                            <a:schemeClr val="tx1"/>
                          </a:solidFill>
                        </a:rPr>
                        <a:t>This method sets the domain to which cookie applies, for example tutorialspoint.com.</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1"/>
                  </a:ext>
                </a:extLst>
              </a:tr>
              <a:tr h="375452">
                <a:tc>
                  <a:txBody>
                    <a:bodyPr/>
                    <a:lstStyle/>
                    <a:p>
                      <a:r>
                        <a:rPr lang="en-US" sz="800" cap="none" spc="0">
                          <a:solidFill>
                            <a:schemeClr val="tx1"/>
                          </a:solidFill>
                        </a:rPr>
                        <a:t>2</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String </a:t>
                      </a:r>
                      <a:r>
                        <a:rPr lang="en-US" sz="800" b="1" cap="none" spc="0" err="1">
                          <a:solidFill>
                            <a:schemeClr val="tx1"/>
                          </a:solidFill>
                        </a:rPr>
                        <a:t>getDomain</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gets the domain to which cookie applies, for example tutorialspoint.com.</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2"/>
                  </a:ext>
                </a:extLst>
              </a:tr>
              <a:tr h="499421">
                <a:tc>
                  <a:txBody>
                    <a:bodyPr/>
                    <a:lstStyle/>
                    <a:p>
                      <a:r>
                        <a:rPr lang="en-US" sz="800" cap="none" spc="0">
                          <a:solidFill>
                            <a:schemeClr val="tx1"/>
                          </a:solidFill>
                        </a:rPr>
                        <a:t>3</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dirty="0">
                          <a:solidFill>
                            <a:schemeClr val="tx1"/>
                          </a:solidFill>
                        </a:rPr>
                        <a:t>public void </a:t>
                      </a:r>
                      <a:r>
                        <a:rPr lang="en-US" sz="800" b="1" cap="none" spc="0" dirty="0" err="1">
                          <a:solidFill>
                            <a:schemeClr val="tx1"/>
                          </a:solidFill>
                        </a:rPr>
                        <a:t>setMaxAge</a:t>
                      </a:r>
                      <a:r>
                        <a:rPr lang="en-US" sz="800" b="1" cap="none" spc="0" dirty="0">
                          <a:solidFill>
                            <a:schemeClr val="tx1"/>
                          </a:solidFill>
                        </a:rPr>
                        <a:t>(int expiry)</a:t>
                      </a:r>
                      <a:endParaRPr lang="en-US" sz="800" cap="none" spc="0" dirty="0">
                        <a:solidFill>
                          <a:schemeClr val="tx1"/>
                        </a:solidFill>
                      </a:endParaRPr>
                    </a:p>
                    <a:p>
                      <a:r>
                        <a:rPr lang="en-US" sz="800" cap="none" spc="0" dirty="0">
                          <a:solidFill>
                            <a:schemeClr val="tx1"/>
                          </a:solidFill>
                        </a:rPr>
                        <a:t>This method sets how much time (in seconds) should elapse before the cookie expires. If you don't set this, the cookie will last only for the current session.</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3"/>
                  </a:ext>
                </a:extLst>
              </a:tr>
              <a:tr h="499421">
                <a:tc>
                  <a:txBody>
                    <a:bodyPr/>
                    <a:lstStyle/>
                    <a:p>
                      <a:r>
                        <a:rPr lang="en-US" sz="800" cap="none" spc="0">
                          <a:solidFill>
                            <a:schemeClr val="tx1"/>
                          </a:solidFill>
                        </a:rPr>
                        <a:t>4</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a:t>
                      </a:r>
                      <a:r>
                        <a:rPr lang="en-US" sz="800" b="1" cap="none" spc="0" err="1">
                          <a:solidFill>
                            <a:schemeClr val="tx1"/>
                          </a:solidFill>
                        </a:rPr>
                        <a:t>int</a:t>
                      </a:r>
                      <a:r>
                        <a:rPr lang="en-US" sz="800" b="1" cap="none" spc="0">
                          <a:solidFill>
                            <a:schemeClr val="tx1"/>
                          </a:solidFill>
                        </a:rPr>
                        <a:t> </a:t>
                      </a:r>
                      <a:r>
                        <a:rPr lang="en-US" sz="800" b="1" cap="none" spc="0" err="1">
                          <a:solidFill>
                            <a:schemeClr val="tx1"/>
                          </a:solidFill>
                        </a:rPr>
                        <a:t>getMaxAge</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returns the maximum age of the cookie, specified in seconds, By default, -1 indicating the cookie will persist until browser shutdown.</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4"/>
                  </a:ext>
                </a:extLst>
              </a:tr>
              <a:tr h="375452">
                <a:tc>
                  <a:txBody>
                    <a:bodyPr/>
                    <a:lstStyle/>
                    <a:p>
                      <a:r>
                        <a:rPr lang="en-US" sz="800" cap="none" spc="0">
                          <a:solidFill>
                            <a:schemeClr val="tx1"/>
                          </a:solidFill>
                        </a:rPr>
                        <a:t>5</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String </a:t>
                      </a:r>
                      <a:r>
                        <a:rPr lang="en-US" sz="800" b="1" cap="none" spc="0" err="1">
                          <a:solidFill>
                            <a:schemeClr val="tx1"/>
                          </a:solidFill>
                        </a:rPr>
                        <a:t>getName</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returns the name of the cookie. The name cannot be changed after creation.</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5"/>
                  </a:ext>
                </a:extLst>
              </a:tr>
              <a:tr h="375452">
                <a:tc>
                  <a:txBody>
                    <a:bodyPr/>
                    <a:lstStyle/>
                    <a:p>
                      <a:r>
                        <a:rPr lang="en-US" sz="800" cap="none" spc="0">
                          <a:solidFill>
                            <a:schemeClr val="tx1"/>
                          </a:solidFill>
                        </a:rPr>
                        <a:t>6</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void </a:t>
                      </a:r>
                      <a:r>
                        <a:rPr lang="en-US" sz="800" b="1" cap="none" spc="0" err="1">
                          <a:solidFill>
                            <a:schemeClr val="tx1"/>
                          </a:solidFill>
                        </a:rPr>
                        <a:t>setValue</a:t>
                      </a:r>
                      <a:r>
                        <a:rPr lang="en-US" sz="800" b="1" cap="none" spc="0">
                          <a:solidFill>
                            <a:schemeClr val="tx1"/>
                          </a:solidFill>
                        </a:rPr>
                        <a:t>(String </a:t>
                      </a:r>
                      <a:r>
                        <a:rPr lang="en-US" sz="800" b="1" cap="none" spc="0" err="1">
                          <a:solidFill>
                            <a:schemeClr val="tx1"/>
                          </a:solidFill>
                        </a:rPr>
                        <a:t>newValue</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sets the value associated with the cookie.</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6"/>
                  </a:ext>
                </a:extLst>
              </a:tr>
              <a:tr h="375452">
                <a:tc>
                  <a:txBody>
                    <a:bodyPr/>
                    <a:lstStyle/>
                    <a:p>
                      <a:r>
                        <a:rPr lang="en-US" sz="800" cap="none" spc="0">
                          <a:solidFill>
                            <a:schemeClr val="tx1"/>
                          </a:solidFill>
                        </a:rPr>
                        <a:t>7</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String </a:t>
                      </a:r>
                      <a:r>
                        <a:rPr lang="en-US" sz="800" b="1" cap="none" spc="0" err="1">
                          <a:solidFill>
                            <a:schemeClr val="tx1"/>
                          </a:solidFill>
                        </a:rPr>
                        <a:t>getValue</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gets the value associated with the cookie.</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7"/>
                  </a:ext>
                </a:extLst>
              </a:tr>
              <a:tr h="499421">
                <a:tc>
                  <a:txBody>
                    <a:bodyPr/>
                    <a:lstStyle/>
                    <a:p>
                      <a:r>
                        <a:rPr lang="en-US" sz="800" cap="none" spc="0">
                          <a:solidFill>
                            <a:schemeClr val="tx1"/>
                          </a:solidFill>
                        </a:rPr>
                        <a:t>8</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void </a:t>
                      </a:r>
                      <a:r>
                        <a:rPr lang="en-US" sz="800" b="1" cap="none" spc="0" err="1">
                          <a:solidFill>
                            <a:schemeClr val="tx1"/>
                          </a:solidFill>
                        </a:rPr>
                        <a:t>setPath</a:t>
                      </a:r>
                      <a:r>
                        <a:rPr lang="en-US" sz="800" b="1" cap="none" spc="0">
                          <a:solidFill>
                            <a:schemeClr val="tx1"/>
                          </a:solidFill>
                        </a:rPr>
                        <a:t>(String </a:t>
                      </a:r>
                      <a:r>
                        <a:rPr lang="en-US" sz="800" b="1" cap="none" spc="0" err="1">
                          <a:solidFill>
                            <a:schemeClr val="tx1"/>
                          </a:solidFill>
                        </a:rPr>
                        <a:t>uri</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sets the path to which this cookie applies. If you don't specify a path, the cookie is returned for all URLs in the same directory as the current page as well as all subdirectories.</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08"/>
                  </a:ext>
                </a:extLst>
              </a:tr>
              <a:tr h="375452">
                <a:tc>
                  <a:txBody>
                    <a:bodyPr/>
                    <a:lstStyle/>
                    <a:p>
                      <a:r>
                        <a:rPr lang="en-US" sz="800" cap="none" spc="0">
                          <a:solidFill>
                            <a:schemeClr val="tx1"/>
                          </a:solidFill>
                        </a:rPr>
                        <a:t>9</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String </a:t>
                      </a:r>
                      <a:r>
                        <a:rPr lang="en-US" sz="800" b="1" cap="none" spc="0" err="1">
                          <a:solidFill>
                            <a:schemeClr val="tx1"/>
                          </a:solidFill>
                        </a:rPr>
                        <a:t>getPath</a:t>
                      </a:r>
                      <a:r>
                        <a:rPr lang="en-US" sz="800" b="1" cap="none" spc="0">
                          <a:solidFill>
                            <a:schemeClr val="tx1"/>
                          </a:solidFill>
                        </a:rPr>
                        <a:t>()</a:t>
                      </a:r>
                      <a:endParaRPr lang="en-US" sz="800" cap="none" spc="0">
                        <a:solidFill>
                          <a:schemeClr val="tx1"/>
                        </a:solidFill>
                      </a:endParaRPr>
                    </a:p>
                    <a:p>
                      <a:r>
                        <a:rPr lang="en-US" sz="800" cap="none" spc="0">
                          <a:solidFill>
                            <a:schemeClr val="tx1"/>
                          </a:solidFill>
                        </a:rPr>
                        <a:t>This method gets the path to which this cookie applies.</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09"/>
                  </a:ext>
                </a:extLst>
              </a:tr>
              <a:tr h="375452">
                <a:tc>
                  <a:txBody>
                    <a:bodyPr/>
                    <a:lstStyle/>
                    <a:p>
                      <a:r>
                        <a:rPr lang="en-US" sz="800" cap="none" spc="0">
                          <a:solidFill>
                            <a:schemeClr val="tx1"/>
                          </a:solidFill>
                        </a:rPr>
                        <a:t>10</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a:solidFill>
                            <a:schemeClr val="tx1"/>
                          </a:solidFill>
                        </a:rPr>
                        <a:t>public void </a:t>
                      </a:r>
                      <a:r>
                        <a:rPr lang="en-US" sz="800" b="1" cap="none" spc="0" err="1">
                          <a:solidFill>
                            <a:schemeClr val="tx1"/>
                          </a:solidFill>
                        </a:rPr>
                        <a:t>setSecure</a:t>
                      </a:r>
                      <a:r>
                        <a:rPr lang="en-US" sz="800" b="1" cap="none" spc="0">
                          <a:solidFill>
                            <a:schemeClr val="tx1"/>
                          </a:solidFill>
                        </a:rPr>
                        <a:t>(</a:t>
                      </a:r>
                      <a:r>
                        <a:rPr lang="en-US" sz="800" b="1" cap="none" spc="0" err="1">
                          <a:solidFill>
                            <a:schemeClr val="tx1"/>
                          </a:solidFill>
                        </a:rPr>
                        <a:t>boolean</a:t>
                      </a:r>
                      <a:r>
                        <a:rPr lang="en-US" sz="800" b="1" cap="none" spc="0">
                          <a:solidFill>
                            <a:schemeClr val="tx1"/>
                          </a:solidFill>
                        </a:rPr>
                        <a:t> flag)</a:t>
                      </a:r>
                      <a:endParaRPr lang="en-US" sz="800" cap="none" spc="0">
                        <a:solidFill>
                          <a:schemeClr val="tx1"/>
                        </a:solidFill>
                      </a:endParaRPr>
                    </a:p>
                    <a:p>
                      <a:r>
                        <a:rPr lang="en-US" sz="800" cap="none" spc="0">
                          <a:solidFill>
                            <a:schemeClr val="tx1"/>
                          </a:solidFill>
                        </a:rPr>
                        <a:t>This method sets the </a:t>
                      </a:r>
                      <a:r>
                        <a:rPr lang="en-US" sz="800" cap="none" spc="0" err="1">
                          <a:solidFill>
                            <a:schemeClr val="tx1"/>
                          </a:solidFill>
                        </a:rPr>
                        <a:t>boolean</a:t>
                      </a:r>
                      <a:r>
                        <a:rPr lang="en-US" sz="800" cap="none" spc="0">
                          <a:solidFill>
                            <a:schemeClr val="tx1"/>
                          </a:solidFill>
                        </a:rPr>
                        <a:t> value indicating whether the cookie should only be sent over encrypted (i.e. SSL) connections.</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10"/>
                  </a:ext>
                </a:extLst>
              </a:tr>
              <a:tr h="499421">
                <a:tc>
                  <a:txBody>
                    <a:bodyPr/>
                    <a:lstStyle/>
                    <a:p>
                      <a:r>
                        <a:rPr lang="en-US" sz="800" cap="none" spc="0">
                          <a:solidFill>
                            <a:schemeClr val="tx1"/>
                          </a:solidFill>
                        </a:rPr>
                        <a:t>11</a:t>
                      </a:r>
                    </a:p>
                  </a:txBody>
                  <a:tcPr marL="69069" marR="17805" marT="53130" marB="53130"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US" sz="800" b="1" cap="none" spc="0">
                          <a:solidFill>
                            <a:schemeClr val="tx1"/>
                          </a:solidFill>
                        </a:rPr>
                        <a:t>public void </a:t>
                      </a:r>
                      <a:r>
                        <a:rPr lang="en-US" sz="800" b="1" cap="none" spc="0" err="1">
                          <a:solidFill>
                            <a:schemeClr val="tx1"/>
                          </a:solidFill>
                        </a:rPr>
                        <a:t>setComment</a:t>
                      </a:r>
                      <a:r>
                        <a:rPr lang="en-US" sz="800" b="1" cap="none" spc="0">
                          <a:solidFill>
                            <a:schemeClr val="tx1"/>
                          </a:solidFill>
                        </a:rPr>
                        <a:t>(String purpose)</a:t>
                      </a:r>
                      <a:endParaRPr lang="en-US" sz="800" cap="none" spc="0">
                        <a:solidFill>
                          <a:schemeClr val="tx1"/>
                        </a:solidFill>
                      </a:endParaRPr>
                    </a:p>
                    <a:p>
                      <a:r>
                        <a:rPr lang="en-US" sz="800" cap="none" spc="0">
                          <a:solidFill>
                            <a:schemeClr val="tx1"/>
                          </a:solidFill>
                        </a:rPr>
                        <a:t>This method specifies a comment that describes a cookie's purpose. The comment is useful if the browser presents the cookie to the user.</a:t>
                      </a:r>
                    </a:p>
                  </a:txBody>
                  <a:tcPr marL="69069" marR="17805" marT="53130" marB="53130"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011"/>
                  </a:ext>
                </a:extLst>
              </a:tr>
              <a:tr h="375452">
                <a:tc>
                  <a:txBody>
                    <a:bodyPr/>
                    <a:lstStyle/>
                    <a:p>
                      <a:r>
                        <a:rPr lang="en-US" sz="800" cap="none" spc="0">
                          <a:solidFill>
                            <a:schemeClr val="tx1"/>
                          </a:solidFill>
                        </a:rPr>
                        <a:t>12</a:t>
                      </a:r>
                    </a:p>
                  </a:txBody>
                  <a:tcPr marL="69069" marR="17805" marT="53130" marB="53130"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US" sz="800" b="1" cap="none" spc="0" dirty="0">
                          <a:solidFill>
                            <a:schemeClr val="tx1"/>
                          </a:solidFill>
                        </a:rPr>
                        <a:t>public String </a:t>
                      </a:r>
                      <a:r>
                        <a:rPr lang="en-US" sz="800" b="1" cap="none" spc="0" dirty="0" err="1">
                          <a:solidFill>
                            <a:schemeClr val="tx1"/>
                          </a:solidFill>
                        </a:rPr>
                        <a:t>getComment</a:t>
                      </a:r>
                      <a:r>
                        <a:rPr lang="en-US" sz="800" b="1" cap="none" spc="0" dirty="0">
                          <a:solidFill>
                            <a:schemeClr val="tx1"/>
                          </a:solidFill>
                        </a:rPr>
                        <a:t>()</a:t>
                      </a:r>
                      <a:endParaRPr lang="en-US" sz="800" cap="none" spc="0" dirty="0">
                        <a:solidFill>
                          <a:schemeClr val="tx1"/>
                        </a:solidFill>
                      </a:endParaRPr>
                    </a:p>
                    <a:p>
                      <a:r>
                        <a:rPr lang="en-US" sz="800" cap="none" spc="0" dirty="0">
                          <a:solidFill>
                            <a:schemeClr val="tx1"/>
                          </a:solidFill>
                        </a:rPr>
                        <a:t>This method returns the comment describing the purpose of this cookie, or null if the cookie has no comment.</a:t>
                      </a:r>
                    </a:p>
                  </a:txBody>
                  <a:tcPr marL="69069" marR="17805" marT="53130" marB="53130"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0012"/>
                  </a:ext>
                </a:extLst>
              </a:tr>
            </a:tbl>
          </a:graphicData>
        </a:graphic>
      </p:graphicFrame>
      <p:sp>
        <p:nvSpPr>
          <p:cNvPr id="3" name="Date Placeholder 2">
            <a:extLst>
              <a:ext uri="{FF2B5EF4-FFF2-40B4-BE49-F238E27FC236}">
                <a16:creationId xmlns:a16="http://schemas.microsoft.com/office/drawing/2014/main" id="{DC18559A-A715-069D-AE2F-EF5204931E7A}"/>
              </a:ext>
            </a:extLst>
          </p:cNvPr>
          <p:cNvSpPr>
            <a:spLocks noGrp="1"/>
          </p:cNvSpPr>
          <p:nvPr>
            <p:ph type="dt" sz="half" idx="10"/>
          </p:nvPr>
        </p:nvSpPr>
        <p:spPr/>
        <p:txBody>
          <a:bodyPr/>
          <a:lstStyle/>
          <a:p>
            <a:fld id="{276963FA-8778-463E-A987-1B1E15EDAB79}" type="datetime1">
              <a:rPr lang="en-US" smtClean="0"/>
              <a:t>7/19/2022</a:t>
            </a:fld>
            <a:endParaRPr lang="en-US"/>
          </a:p>
        </p:txBody>
      </p:sp>
      <p:pic>
        <p:nvPicPr>
          <p:cNvPr id="11" name="Picture 10">
            <a:extLst>
              <a:ext uri="{FF2B5EF4-FFF2-40B4-BE49-F238E27FC236}">
                <a16:creationId xmlns:a16="http://schemas.microsoft.com/office/drawing/2014/main" id="{0C852C81-2A24-3AAE-4621-2F36654FB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3242661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JSTL (JSP Standard Tag Library)</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a:t>The JSP Standard Tag Library (JSTL) represents a set of tags to simplify the JSP development.</a:t>
            </a:r>
          </a:p>
          <a:p>
            <a:r>
              <a:rPr lang="en-US" b="1"/>
              <a:t>Advantage </a:t>
            </a:r>
            <a:r>
              <a:rPr lang="en-US" b="1" dirty="0"/>
              <a:t>of JSTL</a:t>
            </a:r>
          </a:p>
          <a:p>
            <a:pPr lvl="1"/>
            <a:r>
              <a:rPr lang="en-US" b="1" dirty="0"/>
              <a:t>Fast Development</a:t>
            </a:r>
            <a:r>
              <a:rPr lang="en-US" dirty="0"/>
              <a:t> JSTL provides many tags that simplifies the JSP.</a:t>
            </a:r>
          </a:p>
          <a:p>
            <a:pPr lvl="1"/>
            <a:r>
              <a:rPr lang="en-US" b="1" dirty="0"/>
              <a:t>Code Reusability</a:t>
            </a:r>
            <a:r>
              <a:rPr lang="en-US" dirty="0"/>
              <a:t> We can use the JSTL tags in various pages.</a:t>
            </a:r>
          </a:p>
          <a:p>
            <a:pPr lvl="1"/>
            <a:r>
              <a:rPr lang="en-US" b="1" dirty="0"/>
              <a:t>No need to use </a:t>
            </a:r>
            <a:r>
              <a:rPr lang="en-US" b="1" dirty="0" err="1"/>
              <a:t>scriptlet</a:t>
            </a:r>
            <a:r>
              <a:rPr lang="en-US" b="1" dirty="0"/>
              <a:t> tag</a:t>
            </a:r>
            <a:r>
              <a:rPr lang="en-US" dirty="0"/>
              <a:t> It avoids the use of </a:t>
            </a:r>
            <a:r>
              <a:rPr lang="en-US" dirty="0" err="1"/>
              <a:t>scriptlet</a:t>
            </a:r>
            <a:r>
              <a:rPr lang="en-US" dirty="0"/>
              <a:t> tag.</a:t>
            </a:r>
          </a:p>
          <a:p>
            <a:endParaRPr lang="en-US" dirty="0"/>
          </a:p>
        </p:txBody>
      </p:sp>
      <p:sp>
        <p:nvSpPr>
          <p:cNvPr id="4" name="Date Placeholder 3">
            <a:extLst>
              <a:ext uri="{FF2B5EF4-FFF2-40B4-BE49-F238E27FC236}">
                <a16:creationId xmlns:a16="http://schemas.microsoft.com/office/drawing/2014/main" id="{8DF9E0D3-D229-027D-F910-5D3230F15A75}"/>
              </a:ext>
            </a:extLst>
          </p:cNvPr>
          <p:cNvSpPr>
            <a:spLocks noGrp="1"/>
          </p:cNvSpPr>
          <p:nvPr>
            <p:ph type="dt" sz="half" idx="10"/>
          </p:nvPr>
        </p:nvSpPr>
        <p:spPr/>
        <p:txBody>
          <a:bodyPr/>
          <a:lstStyle/>
          <a:p>
            <a:fld id="{4DCFCB8A-EF26-4564-AB53-6869BBC2DE0E}" type="datetime1">
              <a:rPr lang="en-US" smtClean="0"/>
              <a:t>7/19/2022</a:t>
            </a:fld>
            <a:endParaRPr lang="en-US"/>
          </a:p>
        </p:txBody>
      </p:sp>
      <p:pic>
        <p:nvPicPr>
          <p:cNvPr id="11" name="Picture 10">
            <a:extLst>
              <a:ext uri="{FF2B5EF4-FFF2-40B4-BE49-F238E27FC236}">
                <a16:creationId xmlns:a16="http://schemas.microsoft.com/office/drawing/2014/main" id="{F69FFD38-C32C-CB47-10AC-8BD57BC98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7214265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2" name="Group 3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3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6" name="Rectangle 4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0" name="Rectangle 49">
            <a:extLst>
              <a:ext uri="{FF2B5EF4-FFF2-40B4-BE49-F238E27FC236}">
                <a16:creationId xmlns:a16="http://schemas.microsoft.com/office/drawing/2014/main" id="{22589B50-D615-4630-B6F7-29E99FF2C4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B87A83DF-4E7A-4A81-867E-10E29C4BD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40279" y="967417"/>
            <a:ext cx="5280460" cy="3943250"/>
          </a:xfrm>
        </p:spPr>
        <p:txBody>
          <a:bodyPr vert="horz" lIns="91440" tIns="45720" rIns="91440" bIns="45720" rtlCol="0" anchor="b">
            <a:normAutofit/>
          </a:bodyPr>
          <a:lstStyle/>
          <a:p>
            <a:r>
              <a:rPr lang="en-US" sz="4000" b="1">
                <a:solidFill>
                  <a:srgbClr val="FEFFFF"/>
                </a:solidFill>
              </a:rPr>
              <a:t>JSTL Tags</a:t>
            </a:r>
            <a:endParaRPr lang="en-US" sz="4000">
              <a:solidFill>
                <a:srgbClr val="FEFFFF"/>
              </a:solidFill>
            </a:endParaRPr>
          </a:p>
        </p:txBody>
      </p:sp>
      <p:sp>
        <p:nvSpPr>
          <p:cNvPr id="54" name="Freeform 27">
            <a:extLst>
              <a:ext uri="{FF2B5EF4-FFF2-40B4-BE49-F238E27FC236}">
                <a16:creationId xmlns:a16="http://schemas.microsoft.com/office/drawing/2014/main" id="{435515D7-4CE9-4558-BA93-E245EFB64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 name="Content Placeholder 2"/>
          <p:cNvSpPr>
            <a:spLocks noGrp="1"/>
          </p:cNvSpPr>
          <p:nvPr>
            <p:ph idx="1"/>
          </p:nvPr>
        </p:nvSpPr>
        <p:spPr>
          <a:xfrm>
            <a:off x="540279" y="5189400"/>
            <a:ext cx="5280460" cy="544260"/>
          </a:xfrm>
        </p:spPr>
        <p:txBody>
          <a:bodyPr vert="horz" lIns="91440" tIns="45720" rIns="91440" bIns="45720" rtlCol="0" anchor="ctr">
            <a:normAutofit/>
          </a:bodyPr>
          <a:lstStyle/>
          <a:p>
            <a:pPr marL="0" indent="0">
              <a:buNone/>
            </a:pPr>
            <a:r>
              <a:rPr lang="en-US" sz="1600">
                <a:solidFill>
                  <a:srgbClr val="FEFFFF"/>
                </a:solidFill>
              </a:rPr>
              <a:t>There JSTL mainly provides 5 types of tags:</a:t>
            </a:r>
          </a:p>
        </p:txBody>
      </p:sp>
      <p:graphicFrame>
        <p:nvGraphicFramePr>
          <p:cNvPr id="4" name="Table 3"/>
          <p:cNvGraphicFramePr>
            <a:graphicFrameLocks noGrp="1"/>
          </p:cNvGraphicFramePr>
          <p:nvPr>
            <p:extLst>
              <p:ext uri="{D42A27DB-BD31-4B8C-83A1-F6EECF244321}">
                <p14:modId xmlns:p14="http://schemas.microsoft.com/office/powerpoint/2010/main" val="1031361981"/>
              </p:ext>
            </p:extLst>
          </p:nvPr>
        </p:nvGraphicFramePr>
        <p:xfrm>
          <a:off x="7074745" y="978842"/>
          <a:ext cx="4153751" cy="4894304"/>
        </p:xfrm>
        <a:graphic>
          <a:graphicData uri="http://schemas.openxmlformats.org/drawingml/2006/table">
            <a:tbl>
              <a:tblPr firstRow="1" bandRow="1">
                <a:tableStyleId>{69012ECD-51FC-41F1-AA8D-1B2483CD663E}</a:tableStyleId>
              </a:tblPr>
              <a:tblGrid>
                <a:gridCol w="1017215">
                  <a:extLst>
                    <a:ext uri="{9D8B030D-6E8A-4147-A177-3AD203B41FA5}">
                      <a16:colId xmlns:a16="http://schemas.microsoft.com/office/drawing/2014/main" val="20000"/>
                    </a:ext>
                  </a:extLst>
                </a:gridCol>
                <a:gridCol w="3136536">
                  <a:extLst>
                    <a:ext uri="{9D8B030D-6E8A-4147-A177-3AD203B41FA5}">
                      <a16:colId xmlns:a16="http://schemas.microsoft.com/office/drawing/2014/main" val="20001"/>
                    </a:ext>
                  </a:extLst>
                </a:gridCol>
              </a:tblGrid>
              <a:tr h="280107">
                <a:tc>
                  <a:txBody>
                    <a:bodyPr/>
                    <a:lstStyle/>
                    <a:p>
                      <a:pPr algn="ctr"/>
                      <a:r>
                        <a:rPr lang="en-US" sz="1400" b="1"/>
                        <a:t>Tag Name</a:t>
                      </a:r>
                    </a:p>
                  </a:txBody>
                  <a:tcPr marL="44283" marR="44283" marT="22142" marB="22142" anchor="ctr"/>
                </a:tc>
                <a:tc>
                  <a:txBody>
                    <a:bodyPr/>
                    <a:lstStyle/>
                    <a:p>
                      <a:pPr algn="ctr"/>
                      <a:r>
                        <a:rPr lang="en-US" sz="1400" b="1"/>
                        <a:t>Description</a:t>
                      </a:r>
                    </a:p>
                  </a:txBody>
                  <a:tcPr marL="44283" marR="44283" marT="22142" marB="22142" anchor="ctr"/>
                </a:tc>
                <a:extLst>
                  <a:ext uri="{0D108BD9-81ED-4DB2-BD59-A6C34878D82A}">
                    <a16:rowId xmlns:a16="http://schemas.microsoft.com/office/drawing/2014/main" val="10000"/>
                  </a:ext>
                </a:extLst>
              </a:tr>
              <a:tr h="996823">
                <a:tc>
                  <a:txBody>
                    <a:bodyPr/>
                    <a:lstStyle/>
                    <a:p>
                      <a:r>
                        <a:rPr lang="en-US" sz="1200"/>
                        <a:t>Core tags</a:t>
                      </a:r>
                    </a:p>
                  </a:txBody>
                  <a:tcPr marL="44283" marR="44283" marT="22142" marB="22142" anchor="ctr"/>
                </a:tc>
                <a:tc>
                  <a:txBody>
                    <a:bodyPr/>
                    <a:lstStyle/>
                    <a:p>
                      <a:pPr algn="just"/>
                      <a:r>
                        <a:rPr lang="en-US" sz="1200"/>
                        <a:t>The JSTL core tag provide variable support, URL management, flow control etc. The </a:t>
                      </a:r>
                      <a:r>
                        <a:rPr lang="en-US" sz="1200" err="1"/>
                        <a:t>url</a:t>
                      </a:r>
                      <a:r>
                        <a:rPr lang="en-US" sz="1200"/>
                        <a:t> for the core tag is </a:t>
                      </a:r>
                      <a:r>
                        <a:rPr lang="en-US" sz="1200" b="1"/>
                        <a:t>http://java.sun.com/jsp/jstl/core</a:t>
                      </a:r>
                      <a:r>
                        <a:rPr lang="en-US" sz="1200"/>
                        <a:t> . The prefix of core tag is </a:t>
                      </a:r>
                      <a:r>
                        <a:rPr lang="en-US" sz="1200" b="1"/>
                        <a:t>c</a:t>
                      </a:r>
                      <a:r>
                        <a:rPr lang="en-US" sz="1200"/>
                        <a:t>.</a:t>
                      </a:r>
                    </a:p>
                  </a:txBody>
                  <a:tcPr marL="44283" marR="44283" marT="22142" marB="22142" anchor="ctr"/>
                </a:tc>
                <a:extLst>
                  <a:ext uri="{0D108BD9-81ED-4DB2-BD59-A6C34878D82A}">
                    <a16:rowId xmlns:a16="http://schemas.microsoft.com/office/drawing/2014/main" val="10001"/>
                  </a:ext>
                </a:extLst>
              </a:tr>
              <a:tr h="996823">
                <a:tc>
                  <a:txBody>
                    <a:bodyPr/>
                    <a:lstStyle/>
                    <a:p>
                      <a:r>
                        <a:rPr lang="en-US" sz="1200"/>
                        <a:t>Function tags</a:t>
                      </a:r>
                    </a:p>
                  </a:txBody>
                  <a:tcPr marL="44283" marR="44283" marT="22142" marB="22142" anchor="ctr"/>
                </a:tc>
                <a:tc>
                  <a:txBody>
                    <a:bodyPr/>
                    <a:lstStyle/>
                    <a:p>
                      <a:pPr algn="just"/>
                      <a:r>
                        <a:rPr lang="en-US" sz="1200"/>
                        <a:t>The functions tags provide support for string manipulation and string length. The url for the functions tags is </a:t>
                      </a:r>
                      <a:r>
                        <a:rPr lang="en-US" sz="1200" b="1"/>
                        <a:t>http://java.sun.com/jsp/jstl/functions</a:t>
                      </a:r>
                      <a:r>
                        <a:rPr lang="en-US" sz="1200"/>
                        <a:t> and prefix is </a:t>
                      </a:r>
                      <a:r>
                        <a:rPr lang="en-US" sz="1200" b="1"/>
                        <a:t>fn</a:t>
                      </a:r>
                      <a:r>
                        <a:rPr lang="en-US" sz="1200"/>
                        <a:t>.</a:t>
                      </a:r>
                    </a:p>
                  </a:txBody>
                  <a:tcPr marL="44283" marR="44283" marT="22142" marB="22142" anchor="ctr"/>
                </a:tc>
                <a:extLst>
                  <a:ext uri="{0D108BD9-81ED-4DB2-BD59-A6C34878D82A}">
                    <a16:rowId xmlns:a16="http://schemas.microsoft.com/office/drawing/2014/main" val="10002"/>
                  </a:ext>
                </a:extLst>
              </a:tr>
              <a:tr h="996823">
                <a:tc>
                  <a:txBody>
                    <a:bodyPr/>
                    <a:lstStyle/>
                    <a:p>
                      <a:r>
                        <a:rPr lang="en-US" sz="1200"/>
                        <a:t>Formatting tags</a:t>
                      </a:r>
                    </a:p>
                  </a:txBody>
                  <a:tcPr marL="44283" marR="44283" marT="22142" marB="22142" anchor="ctr"/>
                </a:tc>
                <a:tc>
                  <a:txBody>
                    <a:bodyPr/>
                    <a:lstStyle/>
                    <a:p>
                      <a:pPr algn="just"/>
                      <a:r>
                        <a:rPr lang="en-US" sz="1200"/>
                        <a:t>The Formatting tags provide support for message formatting, number and date formatting etc. The url for the Formatting tags is </a:t>
                      </a:r>
                      <a:r>
                        <a:rPr lang="en-US" sz="1200" b="1"/>
                        <a:t>http://java.sun.com/jsp/jstl/fmt</a:t>
                      </a:r>
                      <a:r>
                        <a:rPr lang="en-US" sz="1200"/>
                        <a:t> and prefix is </a:t>
                      </a:r>
                      <a:r>
                        <a:rPr lang="en-US" sz="1200" b="1"/>
                        <a:t>fmt</a:t>
                      </a:r>
                      <a:r>
                        <a:rPr lang="en-US" sz="1200"/>
                        <a:t>.</a:t>
                      </a:r>
                    </a:p>
                  </a:txBody>
                  <a:tcPr marL="44283" marR="44283" marT="22142" marB="22142" anchor="ctr"/>
                </a:tc>
                <a:extLst>
                  <a:ext uri="{0D108BD9-81ED-4DB2-BD59-A6C34878D82A}">
                    <a16:rowId xmlns:a16="http://schemas.microsoft.com/office/drawing/2014/main" val="10003"/>
                  </a:ext>
                </a:extLst>
              </a:tr>
              <a:tr h="811864">
                <a:tc>
                  <a:txBody>
                    <a:bodyPr/>
                    <a:lstStyle/>
                    <a:p>
                      <a:r>
                        <a:rPr lang="en-US" sz="1200"/>
                        <a:t>XML tags</a:t>
                      </a:r>
                    </a:p>
                  </a:txBody>
                  <a:tcPr marL="44283" marR="44283" marT="22142" marB="22142" anchor="ctr"/>
                </a:tc>
                <a:tc>
                  <a:txBody>
                    <a:bodyPr/>
                    <a:lstStyle/>
                    <a:p>
                      <a:pPr algn="just"/>
                      <a:r>
                        <a:rPr lang="en-US" sz="1200"/>
                        <a:t>The xml sql tags provide flow control, transformation etc. The url for the xml tags is </a:t>
                      </a:r>
                      <a:r>
                        <a:rPr lang="en-US" sz="1200" b="1"/>
                        <a:t>http://java.sun.com/jsp/jstl/xml</a:t>
                      </a:r>
                      <a:r>
                        <a:rPr lang="en-US" sz="1200"/>
                        <a:t> and prefix is </a:t>
                      </a:r>
                      <a:r>
                        <a:rPr lang="en-US" sz="1200" b="1"/>
                        <a:t>x</a:t>
                      </a:r>
                      <a:r>
                        <a:rPr lang="en-US" sz="1200"/>
                        <a:t>.</a:t>
                      </a:r>
                    </a:p>
                  </a:txBody>
                  <a:tcPr marL="44283" marR="44283" marT="22142" marB="22142" anchor="ctr"/>
                </a:tc>
                <a:extLst>
                  <a:ext uri="{0D108BD9-81ED-4DB2-BD59-A6C34878D82A}">
                    <a16:rowId xmlns:a16="http://schemas.microsoft.com/office/drawing/2014/main" val="10004"/>
                  </a:ext>
                </a:extLst>
              </a:tr>
              <a:tr h="811864">
                <a:tc>
                  <a:txBody>
                    <a:bodyPr/>
                    <a:lstStyle/>
                    <a:p>
                      <a:r>
                        <a:rPr lang="en-US" sz="1200"/>
                        <a:t>SQL tags</a:t>
                      </a:r>
                    </a:p>
                  </a:txBody>
                  <a:tcPr marL="44283" marR="44283" marT="22142" marB="22142" anchor="ctr"/>
                </a:tc>
                <a:tc>
                  <a:txBody>
                    <a:bodyPr/>
                    <a:lstStyle/>
                    <a:p>
                      <a:pPr algn="just"/>
                      <a:r>
                        <a:rPr lang="en-US" sz="1200"/>
                        <a:t>The JSTL </a:t>
                      </a:r>
                      <a:r>
                        <a:rPr lang="en-US" sz="1200" err="1"/>
                        <a:t>sql</a:t>
                      </a:r>
                      <a:r>
                        <a:rPr lang="en-US" sz="1200"/>
                        <a:t> tags provide SQL support. The </a:t>
                      </a:r>
                      <a:r>
                        <a:rPr lang="en-US" sz="1200" err="1"/>
                        <a:t>url</a:t>
                      </a:r>
                      <a:r>
                        <a:rPr lang="en-US" sz="1200"/>
                        <a:t> for the </a:t>
                      </a:r>
                      <a:r>
                        <a:rPr lang="en-US" sz="1200" err="1"/>
                        <a:t>sql</a:t>
                      </a:r>
                      <a:r>
                        <a:rPr lang="en-US" sz="1200"/>
                        <a:t> tags is </a:t>
                      </a:r>
                      <a:r>
                        <a:rPr lang="en-US" sz="1200" b="1"/>
                        <a:t>http://java.sun.com/jsp/jstl/sql</a:t>
                      </a:r>
                      <a:r>
                        <a:rPr lang="en-US" sz="1200"/>
                        <a:t> and prefix is </a:t>
                      </a:r>
                      <a:r>
                        <a:rPr lang="en-US" sz="1200" b="1" err="1"/>
                        <a:t>sql</a:t>
                      </a:r>
                      <a:r>
                        <a:rPr lang="en-US" sz="1200"/>
                        <a:t>.</a:t>
                      </a:r>
                    </a:p>
                  </a:txBody>
                  <a:tcPr marL="44283" marR="44283" marT="22142" marB="22142" anchor="ctr"/>
                </a:tc>
                <a:extLst>
                  <a:ext uri="{0D108BD9-81ED-4DB2-BD59-A6C34878D82A}">
                    <a16:rowId xmlns:a16="http://schemas.microsoft.com/office/drawing/2014/main" val="10005"/>
                  </a:ext>
                </a:extLst>
              </a:tr>
            </a:tbl>
          </a:graphicData>
        </a:graphic>
      </p:graphicFrame>
      <p:sp>
        <p:nvSpPr>
          <p:cNvPr id="5" name="Date Placeholder 4">
            <a:extLst>
              <a:ext uri="{FF2B5EF4-FFF2-40B4-BE49-F238E27FC236}">
                <a16:creationId xmlns:a16="http://schemas.microsoft.com/office/drawing/2014/main" id="{B45D637F-6A1C-BC00-C225-F9BAC91513B5}"/>
              </a:ext>
            </a:extLst>
          </p:cNvPr>
          <p:cNvSpPr>
            <a:spLocks noGrp="1"/>
          </p:cNvSpPr>
          <p:nvPr>
            <p:ph type="dt" sz="half" idx="10"/>
          </p:nvPr>
        </p:nvSpPr>
        <p:spPr/>
        <p:txBody>
          <a:bodyPr/>
          <a:lstStyle/>
          <a:p>
            <a:fld id="{70CAE07A-76D3-4F0D-A9BB-77191B409EEB}" type="datetime1">
              <a:rPr lang="en-US" smtClean="0"/>
              <a:t>7/19/2022</a:t>
            </a:fld>
            <a:endParaRPr lang="en-US"/>
          </a:p>
        </p:txBody>
      </p:sp>
      <p:pic>
        <p:nvPicPr>
          <p:cNvPr id="45" name="Picture 44">
            <a:extLst>
              <a:ext uri="{FF2B5EF4-FFF2-40B4-BE49-F238E27FC236}">
                <a16:creationId xmlns:a16="http://schemas.microsoft.com/office/drawing/2014/main" id="{CEBD365F-E859-F0DE-2972-E41EAA8C8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707683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JSTL Core Tags</a:t>
            </a:r>
            <a:endParaRPr lang="en-US" dirty="0"/>
          </a:p>
        </p:txBody>
      </p:sp>
      <p:graphicFrame>
        <p:nvGraphicFramePr>
          <p:cNvPr id="5" name="Content Placeholder 2">
            <a:extLst>
              <a:ext uri="{FF2B5EF4-FFF2-40B4-BE49-F238E27FC236}">
                <a16:creationId xmlns:a16="http://schemas.microsoft.com/office/drawing/2014/main" id="{B5B18355-A056-695D-7384-7110332898A9}"/>
              </a:ext>
            </a:extLst>
          </p:cNvPr>
          <p:cNvGraphicFramePr>
            <a:graphicFrameLocks noGrp="1"/>
          </p:cNvGraphicFramePr>
          <p:nvPr>
            <p:ph idx="1"/>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C5BD8E47-B155-F20B-DBF7-20F69AC57F3C}"/>
              </a:ext>
            </a:extLst>
          </p:cNvPr>
          <p:cNvSpPr>
            <a:spLocks noGrp="1"/>
          </p:cNvSpPr>
          <p:nvPr>
            <p:ph type="dt" sz="half" idx="10"/>
          </p:nvPr>
        </p:nvSpPr>
        <p:spPr/>
        <p:txBody>
          <a:bodyPr/>
          <a:lstStyle/>
          <a:p>
            <a:fld id="{281BDE39-5E6D-4191-B154-12DE1060D847}" type="datetime1">
              <a:rPr lang="en-US" smtClean="0"/>
              <a:t>7/19/2022</a:t>
            </a:fld>
            <a:endParaRPr lang="en-US"/>
          </a:p>
        </p:txBody>
      </p:sp>
      <p:pic>
        <p:nvPicPr>
          <p:cNvPr id="7" name="Picture 6">
            <a:extLst>
              <a:ext uri="{FF2B5EF4-FFF2-40B4-BE49-F238E27FC236}">
                <a16:creationId xmlns:a16="http://schemas.microsoft.com/office/drawing/2014/main" id="{CFB93774-B659-7E8A-2D33-8CB7D8C68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2296007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847" y="502812"/>
            <a:ext cx="8911687" cy="1280890"/>
          </a:xfrm>
        </p:spPr>
        <p:txBody>
          <a:bodyPr/>
          <a:lstStyle/>
          <a:p>
            <a:r>
              <a:rPr kumimoji="0" lang="en-US" sz="3600" b="1" i="0" u="none" strike="noStrike" cap="none" normalizeH="0" baseline="0" dirty="0">
                <a:ln>
                  <a:noFill/>
                </a:ln>
                <a:solidFill>
                  <a:schemeClr val="tx1"/>
                </a:solidFill>
                <a:effectLst/>
                <a:latin typeface="Arial" panose="020B0604020202020204" pitchFamily="34" charset="0"/>
              </a:rPr>
              <a:t>JSTL Core Tags List</a:t>
            </a:r>
            <a:br>
              <a:rPr kumimoji="0" lang="en-US" sz="3600" b="1" i="0" u="none" strike="noStrike" cap="none" normalizeH="0" baseline="0" dirty="0">
                <a:ln>
                  <a:noFill/>
                </a:ln>
                <a:solidFill>
                  <a:schemeClr val="tx1"/>
                </a:solidFill>
                <a:effectLst/>
                <a:latin typeface="Arial" panose="020B0604020202020204" pitchFamily="34" charset="0"/>
              </a:rPr>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04366718"/>
              </p:ext>
            </p:extLst>
          </p:nvPr>
        </p:nvGraphicFramePr>
        <p:xfrm>
          <a:off x="1650531" y="1280686"/>
          <a:ext cx="10273991" cy="5416151"/>
        </p:xfrm>
        <a:graphic>
          <a:graphicData uri="http://schemas.openxmlformats.org/drawingml/2006/table">
            <a:tbl>
              <a:tblPr/>
              <a:tblGrid>
                <a:gridCol w="2502969">
                  <a:extLst>
                    <a:ext uri="{9D8B030D-6E8A-4147-A177-3AD203B41FA5}">
                      <a16:colId xmlns:a16="http://schemas.microsoft.com/office/drawing/2014/main" val="20000"/>
                    </a:ext>
                  </a:extLst>
                </a:gridCol>
                <a:gridCol w="7771022">
                  <a:extLst>
                    <a:ext uri="{9D8B030D-6E8A-4147-A177-3AD203B41FA5}">
                      <a16:colId xmlns:a16="http://schemas.microsoft.com/office/drawing/2014/main" val="20001"/>
                    </a:ext>
                  </a:extLst>
                </a:gridCol>
              </a:tblGrid>
              <a:tr h="283555">
                <a:tc>
                  <a:txBody>
                    <a:bodyPr/>
                    <a:lstStyle/>
                    <a:p>
                      <a:pPr algn="ctr"/>
                      <a:r>
                        <a:rPr lang="en-US" sz="1600" dirty="0"/>
                        <a:t>Tags</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Description</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74006">
                <a:tc>
                  <a:txBody>
                    <a:bodyPr/>
                    <a:lstStyle/>
                    <a:p>
                      <a:r>
                        <a:rPr lang="en-US" sz="1600">
                          <a:hlinkClick r:id="rId2"/>
                        </a:rPr>
                        <a:t>c:out</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a:solidFill>
                            <a:srgbClr val="FF0000"/>
                          </a:solidFill>
                        </a:rPr>
                        <a:t>display the result of an expression</a:t>
                      </a:r>
                      <a:r>
                        <a:rPr lang="en-US" sz="1600" dirty="0"/>
                        <a:t>, similar to the way &lt;%=...%&gt; tag work.</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9303">
                <a:tc>
                  <a:txBody>
                    <a:bodyPr/>
                    <a:lstStyle/>
                    <a:p>
                      <a:r>
                        <a:rPr lang="en-US" sz="1600">
                          <a:hlinkClick r:id="rId3"/>
                        </a:rPr>
                        <a:t>c:import</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err="1">
                          <a:solidFill>
                            <a:srgbClr val="FF0000"/>
                          </a:solidFill>
                        </a:rPr>
                        <a:t>Retrives</a:t>
                      </a:r>
                      <a:r>
                        <a:rPr lang="en-US" sz="1600" dirty="0">
                          <a:solidFill>
                            <a:srgbClr val="FF0000"/>
                          </a:solidFill>
                        </a:rPr>
                        <a:t> relative</a:t>
                      </a:r>
                      <a:r>
                        <a:rPr lang="en-US" sz="1600" dirty="0"/>
                        <a:t> or </a:t>
                      </a:r>
                      <a:r>
                        <a:rPr lang="en-US" sz="1600" dirty="0">
                          <a:solidFill>
                            <a:srgbClr val="FF0000"/>
                          </a:solidFill>
                        </a:rPr>
                        <a:t>an absolute URL</a:t>
                      </a:r>
                      <a:r>
                        <a:rPr lang="en-US" sz="1600" dirty="0"/>
                        <a:t> and </a:t>
                      </a:r>
                      <a:r>
                        <a:rPr lang="en-US" sz="1600" dirty="0">
                          <a:solidFill>
                            <a:srgbClr val="FF0000"/>
                          </a:solidFill>
                        </a:rPr>
                        <a:t>display the contents </a:t>
                      </a:r>
                      <a:r>
                        <a:rPr lang="en-US" sz="1600" dirty="0"/>
                        <a:t>to either a String in '</a:t>
                      </a:r>
                      <a:r>
                        <a:rPr lang="en-US" sz="1600" dirty="0" err="1"/>
                        <a:t>var</a:t>
                      </a:r>
                      <a:r>
                        <a:rPr lang="en-US" sz="1600" dirty="0"/>
                        <a:t>',a Reader in '</a:t>
                      </a:r>
                      <a:r>
                        <a:rPr lang="en-US" sz="1600" dirty="0" err="1"/>
                        <a:t>varReader</a:t>
                      </a:r>
                      <a:r>
                        <a:rPr lang="en-US" sz="1600" dirty="0"/>
                        <a:t>' or the page.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03437">
                <a:tc>
                  <a:txBody>
                    <a:bodyPr/>
                    <a:lstStyle/>
                    <a:p>
                      <a:r>
                        <a:rPr lang="en-US" sz="1600" dirty="0">
                          <a:hlinkClick r:id="rId4"/>
                        </a:rPr>
                        <a:t>c:set</a:t>
                      </a:r>
                      <a:endParaRPr lang="en-US" sz="1600" dirty="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a:solidFill>
                            <a:srgbClr val="FF0000"/>
                          </a:solidFill>
                        </a:rPr>
                        <a:t>sets the result </a:t>
                      </a:r>
                      <a:r>
                        <a:rPr lang="en-US" sz="1600" dirty="0"/>
                        <a:t>of an expression under evaluation in a 'scope' variable.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19303">
                <a:tc>
                  <a:txBody>
                    <a:bodyPr/>
                    <a:lstStyle/>
                    <a:p>
                      <a:r>
                        <a:rPr lang="en-US" sz="1600">
                          <a:hlinkClick r:id="rId5"/>
                        </a:rPr>
                        <a:t>c:remove</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used for </a:t>
                      </a:r>
                      <a:r>
                        <a:rPr lang="en-US" sz="1600" dirty="0">
                          <a:solidFill>
                            <a:srgbClr val="FF0000"/>
                          </a:solidFill>
                        </a:rPr>
                        <a:t>removing the specified scoped variable </a:t>
                      </a:r>
                      <a:r>
                        <a:rPr lang="en-US" sz="1600" dirty="0"/>
                        <a:t>from a particular scope.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03437">
                <a:tc>
                  <a:txBody>
                    <a:bodyPr/>
                    <a:lstStyle/>
                    <a:p>
                      <a:r>
                        <a:rPr lang="en-US" sz="1600">
                          <a:hlinkClick r:id="rId6"/>
                        </a:rPr>
                        <a:t>c:catch</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used for </a:t>
                      </a:r>
                      <a:r>
                        <a:rPr lang="en-US" sz="1600" dirty="0">
                          <a:solidFill>
                            <a:srgbClr val="FF0000"/>
                          </a:solidFill>
                        </a:rPr>
                        <a:t>Catches any </a:t>
                      </a:r>
                      <a:r>
                        <a:rPr lang="en-US" sz="1600" dirty="0" err="1">
                          <a:solidFill>
                            <a:srgbClr val="FF0000"/>
                          </a:solidFill>
                        </a:rPr>
                        <a:t>Throwable</a:t>
                      </a:r>
                      <a:r>
                        <a:rPr lang="en-US" sz="1600" dirty="0">
                          <a:solidFill>
                            <a:srgbClr val="FF0000"/>
                          </a:solidFill>
                        </a:rPr>
                        <a:t> exce</a:t>
                      </a:r>
                      <a:r>
                        <a:rPr lang="en-US" sz="1600" dirty="0"/>
                        <a:t>ptions that occurs in the body.</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19303">
                <a:tc>
                  <a:txBody>
                    <a:bodyPr/>
                    <a:lstStyle/>
                    <a:p>
                      <a:r>
                        <a:rPr lang="en-US" sz="1600">
                          <a:hlinkClick r:id="rId7"/>
                        </a:rPr>
                        <a:t>c:if</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a:t>
                      </a:r>
                      <a:r>
                        <a:rPr lang="en-US" sz="1600" dirty="0">
                          <a:solidFill>
                            <a:srgbClr val="FF0000"/>
                          </a:solidFill>
                        </a:rPr>
                        <a:t>conditional tag </a:t>
                      </a:r>
                      <a:r>
                        <a:rPr lang="en-US" sz="1600" dirty="0"/>
                        <a:t>used for </a:t>
                      </a:r>
                      <a:r>
                        <a:rPr lang="en-US" sz="1600" dirty="0">
                          <a:solidFill>
                            <a:srgbClr val="FF0000"/>
                          </a:solidFill>
                        </a:rPr>
                        <a:t>testing the condition and display the body content only if the expression evaluates is true.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19303">
                <a:tc>
                  <a:txBody>
                    <a:bodyPr/>
                    <a:lstStyle/>
                    <a:p>
                      <a:r>
                        <a:rPr lang="en-US" sz="1600">
                          <a:hlinkClick r:id="rId8"/>
                        </a:rPr>
                        <a:t>c:choose, c:when, c:otherwise</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the </a:t>
                      </a:r>
                      <a:r>
                        <a:rPr lang="en-US" sz="1600" dirty="0">
                          <a:solidFill>
                            <a:srgbClr val="FF0000"/>
                          </a:solidFill>
                        </a:rPr>
                        <a:t>simple conditional tag </a:t>
                      </a:r>
                      <a:r>
                        <a:rPr lang="en-US" sz="1600" dirty="0"/>
                        <a:t>that includes its body content if the evaluated condition is true.</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19303">
                <a:tc>
                  <a:txBody>
                    <a:bodyPr/>
                    <a:lstStyle/>
                    <a:p>
                      <a:r>
                        <a:rPr lang="en-US" sz="1600">
                          <a:hlinkClick r:id="rId9"/>
                        </a:rPr>
                        <a:t>c:forEach</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is the </a:t>
                      </a:r>
                      <a:r>
                        <a:rPr lang="en-US" sz="1600" dirty="0">
                          <a:solidFill>
                            <a:srgbClr val="FF0000"/>
                          </a:solidFill>
                        </a:rPr>
                        <a:t>basic iteration tag</a:t>
                      </a:r>
                      <a:r>
                        <a:rPr lang="en-US" sz="1600" dirty="0"/>
                        <a:t>. It repeats the nested body content for fixed number of times or over collection.</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03437">
                <a:tc>
                  <a:txBody>
                    <a:bodyPr/>
                    <a:lstStyle/>
                    <a:p>
                      <a:r>
                        <a:rPr lang="en-US" sz="1600">
                          <a:hlinkClick r:id="rId10"/>
                        </a:rPr>
                        <a:t>c:forTokens</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a:solidFill>
                            <a:srgbClr val="FF0000"/>
                          </a:solidFill>
                        </a:rPr>
                        <a:t>iterates over tokens </a:t>
                      </a:r>
                      <a:r>
                        <a:rPr lang="en-US" sz="1600" dirty="0"/>
                        <a:t>which is </a:t>
                      </a:r>
                      <a:r>
                        <a:rPr lang="en-US" sz="1600" dirty="0">
                          <a:solidFill>
                            <a:srgbClr val="FF0000"/>
                          </a:solidFill>
                        </a:rPr>
                        <a:t>separated by the supplied </a:t>
                      </a:r>
                      <a:r>
                        <a:rPr lang="en-US" sz="1600" dirty="0" err="1">
                          <a:solidFill>
                            <a:srgbClr val="FF0000"/>
                          </a:solidFill>
                        </a:rPr>
                        <a:t>delimeters</a:t>
                      </a:r>
                      <a:r>
                        <a:rPr lang="en-US" sz="1600" dirty="0"/>
                        <a:t>.</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03437">
                <a:tc>
                  <a:txBody>
                    <a:bodyPr/>
                    <a:lstStyle/>
                    <a:p>
                      <a:r>
                        <a:rPr lang="en-US" sz="1600">
                          <a:hlinkClick r:id="rId11"/>
                        </a:rPr>
                        <a:t>c:param</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adds a </a:t>
                      </a:r>
                      <a:r>
                        <a:rPr lang="en-US" sz="1600" dirty="0">
                          <a:solidFill>
                            <a:srgbClr val="FF0000"/>
                          </a:solidFill>
                        </a:rPr>
                        <a:t>parameter in a containing </a:t>
                      </a:r>
                      <a:r>
                        <a:rPr lang="en-US" sz="1600" dirty="0"/>
                        <a:t>'import' tag's URL.</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74006">
                <a:tc>
                  <a:txBody>
                    <a:bodyPr/>
                    <a:lstStyle/>
                    <a:p>
                      <a:r>
                        <a:rPr lang="en-US" sz="1600">
                          <a:hlinkClick r:id="rId12"/>
                        </a:rPr>
                        <a:t>c:redirect</a:t>
                      </a:r>
                      <a:endParaRPr lang="en-US" sz="160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a:t>
                      </a:r>
                      <a:r>
                        <a:rPr lang="en-US" sz="1600" dirty="0">
                          <a:solidFill>
                            <a:srgbClr val="FF0000"/>
                          </a:solidFill>
                        </a:rPr>
                        <a:t>redirects the browser to a new URL </a:t>
                      </a:r>
                      <a:r>
                        <a:rPr lang="en-US" sz="1600" dirty="0"/>
                        <a:t>and supports the context-relative URLs.</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83555">
                <a:tc>
                  <a:txBody>
                    <a:bodyPr/>
                    <a:lstStyle/>
                    <a:p>
                      <a:r>
                        <a:rPr lang="en-US" sz="1600" dirty="0">
                          <a:hlinkClick r:id="rId13"/>
                        </a:rPr>
                        <a:t>c:url</a:t>
                      </a:r>
                      <a:endParaRPr lang="en-US" sz="1600" dirty="0"/>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t>It creates a </a:t>
                      </a:r>
                      <a:r>
                        <a:rPr lang="en-US" sz="1600" dirty="0">
                          <a:solidFill>
                            <a:srgbClr val="FF0000"/>
                          </a:solidFill>
                        </a:rPr>
                        <a:t>URL with optional query parameters</a:t>
                      </a:r>
                      <a:r>
                        <a:rPr lang="en-US" sz="1600" dirty="0"/>
                        <a:t>.</a:t>
                      </a:r>
                    </a:p>
                  </a:txBody>
                  <a:tcPr marL="49447" marR="49447" marT="24724" marB="2472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3" name="Date Placeholder 2">
            <a:extLst>
              <a:ext uri="{FF2B5EF4-FFF2-40B4-BE49-F238E27FC236}">
                <a16:creationId xmlns:a16="http://schemas.microsoft.com/office/drawing/2014/main" id="{51AD5227-2FA8-7CC8-48A6-733E79A72D64}"/>
              </a:ext>
            </a:extLst>
          </p:cNvPr>
          <p:cNvSpPr>
            <a:spLocks noGrp="1"/>
          </p:cNvSpPr>
          <p:nvPr>
            <p:ph type="dt" sz="half" idx="10"/>
          </p:nvPr>
        </p:nvSpPr>
        <p:spPr/>
        <p:txBody>
          <a:bodyPr/>
          <a:lstStyle/>
          <a:p>
            <a:fld id="{FCA7C1EB-7905-4E95-99F0-8E92AB2441D6}" type="datetime1">
              <a:rPr lang="en-US" smtClean="0"/>
              <a:t>7/19/2022</a:t>
            </a:fld>
            <a:endParaRPr lang="en-US"/>
          </a:p>
        </p:txBody>
      </p:sp>
      <p:pic>
        <p:nvPicPr>
          <p:cNvPr id="7" name="Picture 6">
            <a:extLst>
              <a:ext uri="{FF2B5EF4-FFF2-40B4-BE49-F238E27FC236}">
                <a16:creationId xmlns:a16="http://schemas.microsoft.com/office/drawing/2014/main" id="{82ED45CA-8ED1-E90D-1EDC-374F3C38431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4672287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JSTL Function Tags </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CEB2687-6238-456B-A931-27FD48E969CD}"/>
              </a:ext>
            </a:extLst>
          </p:cNvPr>
          <p:cNvGraphicFramePr>
            <a:graphicFrameLocks noGrp="1"/>
          </p:cNvGraphicFramePr>
          <p:nvPr>
            <p:ph idx="1"/>
            <p:extLst>
              <p:ext uri="{D42A27DB-BD31-4B8C-83A1-F6EECF244321}">
                <p14:modId xmlns:p14="http://schemas.microsoft.com/office/powerpoint/2010/main" val="84721599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74260227-15C3-F71B-528A-48D4392F3BD0}"/>
              </a:ext>
            </a:extLst>
          </p:cNvPr>
          <p:cNvSpPr>
            <a:spLocks noGrp="1"/>
          </p:cNvSpPr>
          <p:nvPr>
            <p:ph type="dt" sz="half" idx="10"/>
          </p:nvPr>
        </p:nvSpPr>
        <p:spPr/>
        <p:txBody>
          <a:bodyPr/>
          <a:lstStyle/>
          <a:p>
            <a:fld id="{3D6FD2DA-97FF-42FA-A8ED-3D6264E91803}" type="datetime1">
              <a:rPr lang="en-US" smtClean="0"/>
              <a:t>7/19/2022</a:t>
            </a:fld>
            <a:endParaRPr lang="en-US"/>
          </a:p>
        </p:txBody>
      </p:sp>
      <p:pic>
        <p:nvPicPr>
          <p:cNvPr id="10" name="Picture 9">
            <a:extLst>
              <a:ext uri="{FF2B5EF4-FFF2-40B4-BE49-F238E27FC236}">
                <a16:creationId xmlns:a16="http://schemas.microsoft.com/office/drawing/2014/main" id="{B3857475-21D4-1B56-032C-47AC90ECA3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979220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dirty="0">
                <a:solidFill>
                  <a:schemeClr val="bg1"/>
                </a:solidFill>
              </a:rPr>
              <a:t>JSTL Function Tag</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Content Placeholder 3"/>
          <p:cNvGraphicFramePr>
            <a:graphicFrameLocks noGrp="1"/>
          </p:cNvGraphicFramePr>
          <p:nvPr>
            <p:ph idx="1"/>
            <p:extLst>
              <p:ext uri="{D42A27DB-BD31-4B8C-83A1-F6EECF244321}">
                <p14:modId xmlns:p14="http://schemas.microsoft.com/office/powerpoint/2010/main" val="2625242911"/>
              </p:ext>
            </p:extLst>
          </p:nvPr>
        </p:nvGraphicFramePr>
        <p:xfrm>
          <a:off x="5109091" y="641551"/>
          <a:ext cx="6040319" cy="5264792"/>
        </p:xfrm>
        <a:graphic>
          <a:graphicData uri="http://schemas.openxmlformats.org/drawingml/2006/table">
            <a:tbl>
              <a:tblPr firstRow="1" bandRow="1"/>
              <a:tblGrid>
                <a:gridCol w="1719699">
                  <a:extLst>
                    <a:ext uri="{9D8B030D-6E8A-4147-A177-3AD203B41FA5}">
                      <a16:colId xmlns:a16="http://schemas.microsoft.com/office/drawing/2014/main" val="20000"/>
                    </a:ext>
                  </a:extLst>
                </a:gridCol>
                <a:gridCol w="4320620">
                  <a:extLst>
                    <a:ext uri="{9D8B030D-6E8A-4147-A177-3AD203B41FA5}">
                      <a16:colId xmlns:a16="http://schemas.microsoft.com/office/drawing/2014/main" val="20001"/>
                    </a:ext>
                  </a:extLst>
                </a:gridCol>
              </a:tblGrid>
              <a:tr h="241615">
                <a:tc>
                  <a:txBody>
                    <a:bodyPr/>
                    <a:lstStyle/>
                    <a:p>
                      <a:pPr algn="ctr"/>
                      <a:r>
                        <a:rPr lang="en-US" sz="1100" b="1"/>
                        <a:t>JSTL Functions</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b="1"/>
                        <a:t>Description</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6484">
                <a:tc>
                  <a:txBody>
                    <a:bodyPr/>
                    <a:lstStyle/>
                    <a:p>
                      <a:r>
                        <a:rPr lang="en-US" sz="1100" err="1">
                          <a:hlinkClick r:id="rId2"/>
                        </a:rPr>
                        <a:t>fn:contains</a:t>
                      </a:r>
                      <a:r>
                        <a:rPr lang="en-US" sz="1100">
                          <a:hlinkClick r:id="rId2"/>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is </a:t>
                      </a:r>
                      <a:r>
                        <a:rPr lang="en-US" sz="1100">
                          <a:solidFill>
                            <a:srgbClr val="FF0000"/>
                          </a:solidFill>
                        </a:rPr>
                        <a:t>used</a:t>
                      </a:r>
                      <a:r>
                        <a:rPr lang="en-US" sz="1100"/>
                        <a:t> to test if an </a:t>
                      </a:r>
                      <a:r>
                        <a:rPr lang="en-US" sz="1100">
                          <a:solidFill>
                            <a:srgbClr val="FF0000"/>
                          </a:solidFill>
                        </a:rPr>
                        <a:t>input string containing the specified substrin</a:t>
                      </a:r>
                      <a:r>
                        <a:rPr lang="en-US" sz="1100"/>
                        <a:t>g in a program.</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6484">
                <a:tc>
                  <a:txBody>
                    <a:bodyPr/>
                    <a:lstStyle/>
                    <a:p>
                      <a:r>
                        <a:rPr lang="en-US" sz="1100" err="1">
                          <a:hlinkClick r:id="rId3"/>
                        </a:rPr>
                        <a:t>fn:containsIgnoreCase</a:t>
                      </a:r>
                      <a:r>
                        <a:rPr lang="en-US" sz="1100">
                          <a:hlinkClick r:id="rId3"/>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is </a:t>
                      </a:r>
                      <a:r>
                        <a:rPr lang="en-US" sz="1100">
                          <a:solidFill>
                            <a:srgbClr val="FF0000"/>
                          </a:solidFill>
                        </a:rPr>
                        <a:t>used</a:t>
                      </a:r>
                      <a:r>
                        <a:rPr lang="en-US" sz="1100"/>
                        <a:t> to test if an i</a:t>
                      </a:r>
                      <a:r>
                        <a:rPr lang="en-US" sz="1100">
                          <a:solidFill>
                            <a:srgbClr val="FF0000"/>
                          </a:solidFill>
                        </a:rPr>
                        <a:t>nput string contains the specified substring as a case insensitive way.</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1615">
                <a:tc>
                  <a:txBody>
                    <a:bodyPr/>
                    <a:lstStyle/>
                    <a:p>
                      <a:r>
                        <a:rPr lang="en-US" sz="1100" err="1">
                          <a:hlinkClick r:id="rId4"/>
                        </a:rPr>
                        <a:t>fn:endsWith</a:t>
                      </a:r>
                      <a:r>
                        <a:rPr lang="en-US" sz="1100">
                          <a:hlinkClick r:id="rId4"/>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is </a:t>
                      </a:r>
                      <a:r>
                        <a:rPr lang="en-US" sz="1100">
                          <a:solidFill>
                            <a:srgbClr val="FF0000"/>
                          </a:solidFill>
                        </a:rPr>
                        <a:t>used</a:t>
                      </a:r>
                      <a:r>
                        <a:rPr lang="en-US" sz="1100"/>
                        <a:t> to test if an </a:t>
                      </a:r>
                      <a:r>
                        <a:rPr lang="en-US" sz="1100">
                          <a:solidFill>
                            <a:srgbClr val="FF0000"/>
                          </a:solidFill>
                        </a:rPr>
                        <a:t>input string ends with the specified suffix</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6484">
                <a:tc>
                  <a:txBody>
                    <a:bodyPr/>
                    <a:lstStyle/>
                    <a:p>
                      <a:r>
                        <a:rPr lang="en-US" sz="1100" err="1">
                          <a:hlinkClick r:id="rId5"/>
                        </a:rPr>
                        <a:t>fn:escapeXml</a:t>
                      </a:r>
                      <a:r>
                        <a:rPr lang="en-US" sz="1100">
                          <a:hlinkClick r:id="rId5"/>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escapes</a:t>
                      </a:r>
                      <a:r>
                        <a:rPr lang="en-US" sz="1100"/>
                        <a:t> the </a:t>
                      </a:r>
                      <a:r>
                        <a:rPr lang="en-US" sz="1100">
                          <a:solidFill>
                            <a:srgbClr val="FF0000"/>
                          </a:solidFill>
                        </a:rPr>
                        <a:t>characters</a:t>
                      </a:r>
                      <a:r>
                        <a:rPr lang="en-US" sz="1100"/>
                        <a:t> that </a:t>
                      </a:r>
                      <a:r>
                        <a:rPr lang="en-US" sz="1100">
                          <a:solidFill>
                            <a:srgbClr val="FF0000"/>
                          </a:solidFill>
                        </a:rPr>
                        <a:t>would be interpreted as XML markup</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6484">
                <a:tc>
                  <a:txBody>
                    <a:bodyPr/>
                    <a:lstStyle/>
                    <a:p>
                      <a:r>
                        <a:rPr lang="en-US" sz="1100" err="1">
                          <a:hlinkClick r:id="rId6"/>
                        </a:rPr>
                        <a:t>fn:indexOf</a:t>
                      </a:r>
                      <a:r>
                        <a:rPr lang="en-US" sz="1100">
                          <a:hlinkClick r:id="rId6"/>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an </a:t>
                      </a:r>
                      <a:r>
                        <a:rPr lang="en-US" sz="1100">
                          <a:solidFill>
                            <a:srgbClr val="FF0000"/>
                          </a:solidFill>
                        </a:rPr>
                        <a:t>index within a string</a:t>
                      </a:r>
                      <a:r>
                        <a:rPr lang="en-US" sz="1100"/>
                        <a:t> of </a:t>
                      </a:r>
                      <a:r>
                        <a:rPr lang="en-US" sz="1100">
                          <a:solidFill>
                            <a:srgbClr val="FF0000"/>
                          </a:solidFill>
                        </a:rPr>
                        <a:t>first occurrence of a specified substring</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1615">
                <a:tc>
                  <a:txBody>
                    <a:bodyPr/>
                    <a:lstStyle/>
                    <a:p>
                      <a:r>
                        <a:rPr lang="en-US" sz="1100">
                          <a:hlinkClick r:id="rId7"/>
                        </a:rPr>
                        <a:t>fn:trim()</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removes</a:t>
                      </a:r>
                      <a:r>
                        <a:rPr lang="en-US" sz="1100"/>
                        <a:t> the </a:t>
                      </a:r>
                      <a:r>
                        <a:rPr lang="en-US" sz="1100">
                          <a:solidFill>
                            <a:srgbClr val="FF0000"/>
                          </a:solidFill>
                        </a:rPr>
                        <a:t>blank spaces from both the ends of a string</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6484">
                <a:tc>
                  <a:txBody>
                    <a:bodyPr/>
                    <a:lstStyle/>
                    <a:p>
                      <a:r>
                        <a:rPr lang="en-US" sz="1100">
                          <a:hlinkClick r:id="rId8"/>
                        </a:rPr>
                        <a:t>fn:startsWith()</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is </a:t>
                      </a:r>
                      <a:r>
                        <a:rPr lang="en-US" sz="1100">
                          <a:solidFill>
                            <a:srgbClr val="FF0000"/>
                          </a:solidFill>
                        </a:rPr>
                        <a:t>used</a:t>
                      </a:r>
                      <a:r>
                        <a:rPr lang="en-US" sz="1100"/>
                        <a:t> for </a:t>
                      </a:r>
                      <a:r>
                        <a:rPr lang="en-US" sz="1100">
                          <a:solidFill>
                            <a:srgbClr val="FF0000"/>
                          </a:solidFill>
                        </a:rPr>
                        <a:t>checking</a:t>
                      </a:r>
                      <a:r>
                        <a:rPr lang="en-US" sz="1100"/>
                        <a:t> whether the </a:t>
                      </a:r>
                      <a:r>
                        <a:rPr lang="en-US" sz="1100">
                          <a:solidFill>
                            <a:srgbClr val="FF0000"/>
                          </a:solidFill>
                        </a:rPr>
                        <a:t>given string is started with a particular string value</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1615">
                <a:tc>
                  <a:txBody>
                    <a:bodyPr/>
                    <a:lstStyle/>
                    <a:p>
                      <a:r>
                        <a:rPr lang="en-US" sz="1100">
                          <a:hlinkClick r:id="rId9"/>
                        </a:rPr>
                        <a:t>fn:split()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splits</a:t>
                      </a:r>
                      <a:r>
                        <a:rPr lang="en-US" sz="1100"/>
                        <a:t> the string into an </a:t>
                      </a:r>
                      <a:r>
                        <a:rPr lang="en-US" sz="1100">
                          <a:solidFill>
                            <a:srgbClr val="FF0000"/>
                          </a:solidFill>
                        </a:rPr>
                        <a:t>array</a:t>
                      </a:r>
                      <a:r>
                        <a:rPr lang="en-US" sz="1100"/>
                        <a:t> of substrings.</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41615">
                <a:tc>
                  <a:txBody>
                    <a:bodyPr/>
                    <a:lstStyle/>
                    <a:p>
                      <a:r>
                        <a:rPr lang="en-US" sz="1100">
                          <a:hlinkClick r:id="rId10"/>
                        </a:rPr>
                        <a:t>fn:toLowerCase()</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converts</a:t>
                      </a:r>
                      <a:r>
                        <a:rPr lang="en-US" sz="1100"/>
                        <a:t> all the </a:t>
                      </a:r>
                      <a:r>
                        <a:rPr lang="en-US" sz="1100">
                          <a:solidFill>
                            <a:srgbClr val="FF0000"/>
                          </a:solidFill>
                        </a:rPr>
                        <a:t>characters of a string to lower case</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41615">
                <a:tc>
                  <a:txBody>
                    <a:bodyPr/>
                    <a:lstStyle/>
                    <a:p>
                      <a:r>
                        <a:rPr lang="en-US" sz="1100">
                          <a:hlinkClick r:id="rId11"/>
                        </a:rPr>
                        <a:t>fn:toUpperCase()</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converts all the characters of a string </a:t>
                      </a:r>
                      <a:r>
                        <a:rPr lang="en-US" sz="1100">
                          <a:solidFill>
                            <a:srgbClr val="FF0000"/>
                          </a:solidFill>
                        </a:rPr>
                        <a:t>to upper case</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16484">
                <a:tc>
                  <a:txBody>
                    <a:bodyPr/>
                    <a:lstStyle/>
                    <a:p>
                      <a:r>
                        <a:rPr lang="en-US" sz="1100">
                          <a:hlinkClick r:id="rId12"/>
                        </a:rPr>
                        <a:t>fn:substring()</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the </a:t>
                      </a:r>
                      <a:r>
                        <a:rPr lang="en-US" sz="1100">
                          <a:solidFill>
                            <a:srgbClr val="FF0000"/>
                          </a:solidFill>
                        </a:rPr>
                        <a:t>subset of a string according to the given start and end position</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41615">
                <a:tc>
                  <a:txBody>
                    <a:bodyPr/>
                    <a:lstStyle/>
                    <a:p>
                      <a:r>
                        <a:rPr lang="en-US" sz="1100">
                          <a:hlinkClick r:id="rId13"/>
                        </a:rPr>
                        <a:t>fn:substringAfter()</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the </a:t>
                      </a:r>
                      <a:r>
                        <a:rPr lang="en-US" sz="1100">
                          <a:solidFill>
                            <a:srgbClr val="FF0000"/>
                          </a:solidFill>
                        </a:rPr>
                        <a:t>subset of string after a specific substring</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41615">
                <a:tc>
                  <a:txBody>
                    <a:bodyPr/>
                    <a:lstStyle/>
                    <a:p>
                      <a:r>
                        <a:rPr lang="en-US" sz="1100">
                          <a:hlinkClick r:id="rId14"/>
                        </a:rPr>
                        <a:t>fn:substringBefore()</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the </a:t>
                      </a:r>
                      <a:r>
                        <a:rPr lang="en-US" sz="1100">
                          <a:solidFill>
                            <a:srgbClr val="FF0000"/>
                          </a:solidFill>
                        </a:rPr>
                        <a:t>subset of string before a specific substring</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416484">
                <a:tc>
                  <a:txBody>
                    <a:bodyPr/>
                    <a:lstStyle/>
                    <a:p>
                      <a:r>
                        <a:rPr lang="en-US" sz="1100">
                          <a:hlinkClick r:id="rId15"/>
                        </a:rPr>
                        <a:t>fn:length() </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returns</a:t>
                      </a:r>
                      <a:r>
                        <a:rPr lang="en-US" sz="1100"/>
                        <a:t> the number of characters inside a string, or the number of items in a collection.</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416484">
                <a:tc>
                  <a:txBody>
                    <a:bodyPr/>
                    <a:lstStyle/>
                    <a:p>
                      <a:r>
                        <a:rPr lang="en-US" sz="1100" err="1">
                          <a:hlinkClick r:id="rId16"/>
                        </a:rPr>
                        <a:t>fn:replace</a:t>
                      </a:r>
                      <a:r>
                        <a:rPr lang="en-US" sz="1100">
                          <a:hlinkClick r:id="rId16"/>
                        </a:rPr>
                        <a:t>()</a:t>
                      </a:r>
                      <a:endParaRPr lang="en-US" sz="1100"/>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a:t>It </a:t>
                      </a:r>
                      <a:r>
                        <a:rPr lang="en-US" sz="1100">
                          <a:solidFill>
                            <a:srgbClr val="FF0000"/>
                          </a:solidFill>
                        </a:rPr>
                        <a:t>replaces</a:t>
                      </a:r>
                      <a:r>
                        <a:rPr lang="en-US" sz="1100"/>
                        <a:t> all the </a:t>
                      </a:r>
                      <a:r>
                        <a:rPr lang="en-US" sz="1100">
                          <a:solidFill>
                            <a:srgbClr val="FF0000"/>
                          </a:solidFill>
                        </a:rPr>
                        <a:t>occurrence of a string with another string sequence</a:t>
                      </a:r>
                      <a:r>
                        <a:rPr lang="en-US" sz="1100"/>
                        <a:t>.</a:t>
                      </a:r>
                    </a:p>
                  </a:txBody>
                  <a:tcPr marL="36766" marR="36766" marT="18384" marB="1838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3" name="Date Placeholder 2">
            <a:extLst>
              <a:ext uri="{FF2B5EF4-FFF2-40B4-BE49-F238E27FC236}">
                <a16:creationId xmlns:a16="http://schemas.microsoft.com/office/drawing/2014/main" id="{4862EBC5-FDEF-4820-401D-901559D91114}"/>
              </a:ext>
            </a:extLst>
          </p:cNvPr>
          <p:cNvSpPr>
            <a:spLocks noGrp="1"/>
          </p:cNvSpPr>
          <p:nvPr>
            <p:ph type="dt" sz="half" idx="10"/>
          </p:nvPr>
        </p:nvSpPr>
        <p:spPr/>
        <p:txBody>
          <a:bodyPr/>
          <a:lstStyle/>
          <a:p>
            <a:fld id="{A81015DD-F979-417F-ADAA-D279E9034A0B}" type="datetime1">
              <a:rPr lang="en-US" smtClean="0"/>
              <a:t>7/19/2022</a:t>
            </a:fld>
            <a:endParaRPr lang="en-US"/>
          </a:p>
        </p:txBody>
      </p:sp>
      <p:pic>
        <p:nvPicPr>
          <p:cNvPr id="10" name="Picture 9">
            <a:extLst>
              <a:ext uri="{FF2B5EF4-FFF2-40B4-BE49-F238E27FC236}">
                <a16:creationId xmlns:a16="http://schemas.microsoft.com/office/drawing/2014/main" id="{DA8E3A8E-86D4-9402-0FDF-BC7D9EB7F6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289490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dirty="0"/>
              <a:t>JSTL Formatting tags</a:t>
            </a:r>
            <a:endParaRPr lang="en-US" dirty="0"/>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Periodic table of elements">
            <a:extLst>
              <a:ext uri="{FF2B5EF4-FFF2-40B4-BE49-F238E27FC236}">
                <a16:creationId xmlns:a16="http://schemas.microsoft.com/office/drawing/2014/main" id="{3FB5F000-A2BD-0AF8-741D-F92F44C76FF1}"/>
              </a:ext>
            </a:extLst>
          </p:cNvPr>
          <p:cNvPicPr>
            <a:picLocks noChangeAspect="1"/>
          </p:cNvPicPr>
          <p:nvPr/>
        </p:nvPicPr>
        <p:blipFill rotWithShape="1">
          <a:blip r:embed="rId2"/>
          <a:srcRect l="28443" r="26263"/>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a:lnSpc>
                <a:spcPct val="90000"/>
              </a:lnSpc>
            </a:pPr>
            <a:r>
              <a:rPr lang="en-US" dirty="0"/>
              <a:t>The formatting tags provide support for message formatting, number and date formatting etc.</a:t>
            </a:r>
            <a:endParaRPr lang="en-US"/>
          </a:p>
          <a:p>
            <a:pPr>
              <a:lnSpc>
                <a:spcPct val="90000"/>
              </a:lnSpc>
            </a:pPr>
            <a:r>
              <a:rPr lang="en-US" b="1"/>
              <a:t>http://java.sun.com/jsp/jstl/fmt </a:t>
            </a:r>
            <a:r>
              <a:rPr lang="en-US" dirty="0"/>
              <a:t>and </a:t>
            </a:r>
            <a:r>
              <a:rPr lang="en-US"/>
              <a:t>prefix </a:t>
            </a:r>
            <a:r>
              <a:rPr lang="en-US" dirty="0"/>
              <a:t>is</a:t>
            </a:r>
            <a:r>
              <a:rPr lang="en-US"/>
              <a:t> </a:t>
            </a:r>
            <a:r>
              <a:rPr lang="en-US" b="1" err="1"/>
              <a:t>fmt</a:t>
            </a:r>
            <a:r>
              <a:rPr lang="en-US" b="1"/>
              <a:t>.</a:t>
            </a:r>
          </a:p>
          <a:p>
            <a:pPr>
              <a:lnSpc>
                <a:spcPct val="90000"/>
              </a:lnSpc>
            </a:pPr>
            <a:r>
              <a:rPr lang="en-US" dirty="0"/>
              <a:t>The JSTL formatting tags are used for </a:t>
            </a:r>
            <a:r>
              <a:rPr lang="en-US"/>
              <a:t>internationalized web sites </a:t>
            </a:r>
            <a:r>
              <a:rPr lang="en-US" dirty="0"/>
              <a:t>to </a:t>
            </a:r>
            <a:r>
              <a:rPr lang="en-US"/>
              <a:t>display and format text, the time, the date and numbers</a:t>
            </a:r>
            <a:r>
              <a:rPr lang="en-US" dirty="0"/>
              <a:t>.</a:t>
            </a:r>
            <a:endParaRPr lang="en-US"/>
          </a:p>
          <a:p>
            <a:pPr marL="0" indent="0">
              <a:lnSpc>
                <a:spcPct val="90000"/>
              </a:lnSpc>
              <a:buNone/>
            </a:pPr>
            <a:endParaRPr lang="en-US"/>
          </a:p>
          <a:p>
            <a:pPr marL="0" indent="0">
              <a:lnSpc>
                <a:spcPct val="90000"/>
              </a:lnSpc>
              <a:buNone/>
            </a:pPr>
            <a:r>
              <a:rPr lang="en-US" dirty="0"/>
              <a:t>&lt;%@ </a:t>
            </a:r>
            <a:r>
              <a:rPr lang="en-US" dirty="0" err="1"/>
              <a:t>taglib</a:t>
            </a:r>
            <a:r>
              <a:rPr lang="en-US" dirty="0"/>
              <a:t> </a:t>
            </a:r>
            <a:r>
              <a:rPr lang="en-US" dirty="0" err="1"/>
              <a:t>uri</a:t>
            </a:r>
            <a:r>
              <a:rPr lang="en-US" dirty="0"/>
              <a:t>="http://java.sun.com/</a:t>
            </a:r>
            <a:r>
              <a:rPr lang="en-US" dirty="0" err="1"/>
              <a:t>jsp</a:t>
            </a:r>
            <a:r>
              <a:rPr lang="en-US" dirty="0"/>
              <a:t>/</a:t>
            </a:r>
            <a:r>
              <a:rPr lang="en-US" dirty="0" err="1"/>
              <a:t>jstl</a:t>
            </a:r>
            <a:r>
              <a:rPr lang="en-US" dirty="0"/>
              <a:t>/</a:t>
            </a:r>
            <a:r>
              <a:rPr lang="en-US" dirty="0" err="1"/>
              <a:t>fmt</a:t>
            </a:r>
            <a:r>
              <a:rPr lang="en-US" dirty="0"/>
              <a:t>" prefix="</a:t>
            </a:r>
            <a:r>
              <a:rPr lang="en-US" dirty="0" err="1"/>
              <a:t>fmt</a:t>
            </a:r>
            <a:r>
              <a:rPr lang="en-US" dirty="0"/>
              <a:t>"  %&gt;  </a:t>
            </a:r>
            <a:endParaRPr lang="en-US"/>
          </a:p>
          <a:p>
            <a:pPr>
              <a:lnSpc>
                <a:spcPct val="90000"/>
              </a:lnSpc>
            </a:pPr>
            <a:endParaRPr lang="en-US"/>
          </a:p>
        </p:txBody>
      </p:sp>
      <p:sp>
        <p:nvSpPr>
          <p:cNvPr id="4" name="Date Placeholder 3">
            <a:extLst>
              <a:ext uri="{FF2B5EF4-FFF2-40B4-BE49-F238E27FC236}">
                <a16:creationId xmlns:a16="http://schemas.microsoft.com/office/drawing/2014/main" id="{64D88BAE-22CC-294C-54A6-C1A1C2886D6C}"/>
              </a:ext>
            </a:extLst>
          </p:cNvPr>
          <p:cNvSpPr>
            <a:spLocks noGrp="1"/>
          </p:cNvSpPr>
          <p:nvPr>
            <p:ph type="dt" sz="half" idx="10"/>
          </p:nvPr>
        </p:nvSpPr>
        <p:spPr/>
        <p:txBody>
          <a:bodyPr/>
          <a:lstStyle/>
          <a:p>
            <a:fld id="{A315F5AA-1A0C-4384-9737-420E2F3156AC}" type="datetime1">
              <a:rPr lang="en-US" smtClean="0"/>
              <a:t>7/19/2022</a:t>
            </a:fld>
            <a:endParaRPr lang="en-US"/>
          </a:p>
        </p:txBody>
      </p:sp>
      <p:pic>
        <p:nvPicPr>
          <p:cNvPr id="38" name="Picture 37">
            <a:extLst>
              <a:ext uri="{FF2B5EF4-FFF2-40B4-BE49-F238E27FC236}">
                <a16:creationId xmlns:a16="http://schemas.microsoft.com/office/drawing/2014/main" id="{1A2E77F7-D230-D4C0-6D0D-F49FC5F36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7435153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5910793"/>
              </p:ext>
            </p:extLst>
          </p:nvPr>
        </p:nvGraphicFramePr>
        <p:xfrm>
          <a:off x="4713144" y="758415"/>
          <a:ext cx="6832212" cy="5399162"/>
        </p:xfrm>
        <a:graphic>
          <a:graphicData uri="http://schemas.openxmlformats.org/drawingml/2006/table">
            <a:tbl>
              <a:tblPr firstRow="1" bandRow="1"/>
              <a:tblGrid>
                <a:gridCol w="1839196">
                  <a:extLst>
                    <a:ext uri="{9D8B030D-6E8A-4147-A177-3AD203B41FA5}">
                      <a16:colId xmlns:a16="http://schemas.microsoft.com/office/drawing/2014/main" val="20000"/>
                    </a:ext>
                  </a:extLst>
                </a:gridCol>
                <a:gridCol w="4993016">
                  <a:extLst>
                    <a:ext uri="{9D8B030D-6E8A-4147-A177-3AD203B41FA5}">
                      <a16:colId xmlns:a16="http://schemas.microsoft.com/office/drawing/2014/main" val="20001"/>
                    </a:ext>
                  </a:extLst>
                </a:gridCol>
              </a:tblGrid>
              <a:tr h="338734">
                <a:tc>
                  <a:txBody>
                    <a:bodyPr/>
                    <a:lstStyle/>
                    <a:p>
                      <a:pPr algn="ctr"/>
                      <a:r>
                        <a:rPr lang="en-US" sz="1500" b="1"/>
                        <a:t>Formatting Tags</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a:t>Descriptions</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73551">
                <a:tc>
                  <a:txBody>
                    <a:bodyPr/>
                    <a:lstStyle/>
                    <a:p>
                      <a:r>
                        <a:rPr lang="en-US" sz="1500" err="1">
                          <a:hlinkClick r:id="rId2"/>
                        </a:rPr>
                        <a:t>fmt:parseNumber</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to </a:t>
                      </a:r>
                      <a:r>
                        <a:rPr lang="en-US" sz="1500">
                          <a:solidFill>
                            <a:srgbClr val="FF0000"/>
                          </a:solidFill>
                        </a:rPr>
                        <a:t>Parses the string representation of a currency, percentage or number.</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73551">
                <a:tc>
                  <a:txBody>
                    <a:bodyPr/>
                    <a:lstStyle/>
                    <a:p>
                      <a:r>
                        <a:rPr lang="en-US" sz="1500" err="1">
                          <a:hlinkClick r:id="rId3"/>
                        </a:rPr>
                        <a:t>fmt:timeZone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specifies</a:t>
                      </a:r>
                      <a:r>
                        <a:rPr lang="en-US" sz="1500"/>
                        <a:t> a </a:t>
                      </a:r>
                      <a:r>
                        <a:rPr lang="en-US" sz="1500">
                          <a:solidFill>
                            <a:srgbClr val="FF0000"/>
                          </a:solidFill>
                        </a:rPr>
                        <a:t>parsing</a:t>
                      </a:r>
                      <a:r>
                        <a:rPr lang="en-US" sz="1500"/>
                        <a:t> action nested in its body or the time zone for </a:t>
                      </a:r>
                      <a:r>
                        <a:rPr lang="en-US" sz="1500">
                          <a:solidFill>
                            <a:srgbClr val="FF0000"/>
                          </a:solidFill>
                        </a:rPr>
                        <a:t>any time formatting.</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3551">
                <a:tc>
                  <a:txBody>
                    <a:bodyPr/>
                    <a:lstStyle/>
                    <a:p>
                      <a:r>
                        <a:rPr lang="en-US" sz="1500" err="1">
                          <a:hlinkClick r:id="rId4"/>
                        </a:rPr>
                        <a:t>fmt:formatNumber</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to </a:t>
                      </a:r>
                      <a:r>
                        <a:rPr lang="en-US" sz="1500">
                          <a:solidFill>
                            <a:srgbClr val="FF0000"/>
                          </a:solidFill>
                        </a:rPr>
                        <a:t>format the numerical value </a:t>
                      </a:r>
                      <a:r>
                        <a:rPr lang="en-US" sz="1500"/>
                        <a:t>with </a:t>
                      </a:r>
                      <a:r>
                        <a:rPr lang="en-US" sz="1500">
                          <a:solidFill>
                            <a:srgbClr val="FF0000"/>
                          </a:solidFill>
                        </a:rPr>
                        <a:t>specific format or precision.</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8734">
                <a:tc>
                  <a:txBody>
                    <a:bodyPr/>
                    <a:lstStyle/>
                    <a:p>
                      <a:r>
                        <a:rPr lang="en-US" sz="1500">
                          <a:hlinkClick r:id="rId5"/>
                        </a:rPr>
                        <a:t>fmt:parseDate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parses</a:t>
                      </a:r>
                      <a:r>
                        <a:rPr lang="en-US" sz="1500"/>
                        <a:t> the </a:t>
                      </a:r>
                      <a:r>
                        <a:rPr lang="en-US" sz="1500">
                          <a:solidFill>
                            <a:srgbClr val="FF0000"/>
                          </a:solidFill>
                        </a:rPr>
                        <a:t>string representation </a:t>
                      </a:r>
                      <a:r>
                        <a:rPr lang="en-US" sz="1500"/>
                        <a:t>of a </a:t>
                      </a:r>
                      <a:r>
                        <a:rPr lang="en-US" sz="1500">
                          <a:solidFill>
                            <a:srgbClr val="FF0000"/>
                          </a:solidFill>
                        </a:rPr>
                        <a:t>time and date.</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73551">
                <a:tc>
                  <a:txBody>
                    <a:bodyPr/>
                    <a:lstStyle/>
                    <a:p>
                      <a:r>
                        <a:rPr lang="en-US" sz="1500">
                          <a:hlinkClick r:id="rId6"/>
                        </a:rPr>
                        <a:t>fmt:bundle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for </a:t>
                      </a:r>
                      <a:r>
                        <a:rPr lang="en-US" sz="1500">
                          <a:solidFill>
                            <a:srgbClr val="FF0000"/>
                          </a:solidFill>
                        </a:rPr>
                        <a:t>creating</a:t>
                      </a:r>
                      <a:r>
                        <a:rPr lang="en-US" sz="1500"/>
                        <a:t> the </a:t>
                      </a:r>
                      <a:r>
                        <a:rPr lang="en-US" sz="1500" err="1">
                          <a:solidFill>
                            <a:srgbClr val="FF0000"/>
                          </a:solidFill>
                        </a:rPr>
                        <a:t>ResourceBundle</a:t>
                      </a:r>
                      <a:r>
                        <a:rPr lang="en-US" sz="1500">
                          <a:solidFill>
                            <a:srgbClr val="FF0000"/>
                          </a:solidFill>
                        </a:rPr>
                        <a:t> </a:t>
                      </a:r>
                      <a:r>
                        <a:rPr lang="en-US" sz="1500"/>
                        <a:t>objects which will be </a:t>
                      </a:r>
                      <a:r>
                        <a:rPr lang="en-US" sz="1500">
                          <a:solidFill>
                            <a:srgbClr val="FF0000"/>
                          </a:solidFill>
                        </a:rPr>
                        <a:t>used by their tag body.</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73551">
                <a:tc>
                  <a:txBody>
                    <a:bodyPr/>
                    <a:lstStyle/>
                    <a:p>
                      <a:r>
                        <a:rPr lang="en-US" sz="1500">
                          <a:hlinkClick r:id="rId7"/>
                        </a:rPr>
                        <a:t>fmt:setTimeZone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stores</a:t>
                      </a:r>
                      <a:r>
                        <a:rPr lang="en-US" sz="1500"/>
                        <a:t> the time zone </a:t>
                      </a:r>
                      <a:r>
                        <a:rPr lang="en-US" sz="1500">
                          <a:solidFill>
                            <a:srgbClr val="FF0000"/>
                          </a:solidFill>
                        </a:rPr>
                        <a:t>inside</a:t>
                      </a:r>
                      <a:r>
                        <a:rPr lang="en-US" sz="1500"/>
                        <a:t> a time zone </a:t>
                      </a:r>
                      <a:r>
                        <a:rPr lang="en-US" sz="1500">
                          <a:solidFill>
                            <a:srgbClr val="FF0000"/>
                          </a:solidFill>
                        </a:rPr>
                        <a:t>configuration variable. </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73551">
                <a:tc>
                  <a:txBody>
                    <a:bodyPr/>
                    <a:lstStyle/>
                    <a:p>
                      <a:r>
                        <a:rPr lang="en-US" sz="1500">
                          <a:hlinkClick r:id="rId7"/>
                        </a:rPr>
                        <a:t>fmt:setBundle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loads</a:t>
                      </a:r>
                      <a:r>
                        <a:rPr lang="en-US" sz="1500"/>
                        <a:t> the </a:t>
                      </a:r>
                      <a:r>
                        <a:rPr lang="en-US" sz="1500">
                          <a:solidFill>
                            <a:srgbClr val="FF0000"/>
                          </a:solidFill>
                        </a:rPr>
                        <a:t>resource bundle </a:t>
                      </a:r>
                      <a:r>
                        <a:rPr lang="en-US" sz="1500"/>
                        <a:t>and </a:t>
                      </a:r>
                      <a:r>
                        <a:rPr lang="en-US" sz="1500">
                          <a:solidFill>
                            <a:srgbClr val="FF0000"/>
                          </a:solidFill>
                        </a:rPr>
                        <a:t>stores it in a bundle configuration variable </a:t>
                      </a:r>
                      <a:r>
                        <a:rPr lang="en-US" sz="1500"/>
                        <a:t>or the </a:t>
                      </a:r>
                      <a:r>
                        <a:rPr lang="en-US" sz="1500">
                          <a:solidFill>
                            <a:srgbClr val="FF0000"/>
                          </a:solidFill>
                        </a:rPr>
                        <a:t>named scoped variable</a:t>
                      </a:r>
                      <a:r>
                        <a:rPr lang="en-US" sz="1500"/>
                        <a:t>.</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38734">
                <a:tc>
                  <a:txBody>
                    <a:bodyPr/>
                    <a:lstStyle/>
                    <a:p>
                      <a:r>
                        <a:rPr lang="en-US" sz="1500">
                          <a:hlinkClick r:id="rId8"/>
                        </a:rPr>
                        <a:t>fmt:message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display</a:t>
                      </a:r>
                      <a:r>
                        <a:rPr lang="en-US" sz="1500"/>
                        <a:t> an </a:t>
                      </a:r>
                      <a:r>
                        <a:rPr lang="en-US" sz="1500">
                          <a:solidFill>
                            <a:srgbClr val="FF0000"/>
                          </a:solidFill>
                        </a:rPr>
                        <a:t>internationalized message.</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73551">
                <a:tc>
                  <a:txBody>
                    <a:bodyPr/>
                    <a:lstStyle/>
                    <a:p>
                      <a:r>
                        <a:rPr lang="en-US" sz="1500">
                          <a:hlinkClick r:id="rId9"/>
                        </a:rPr>
                        <a:t>fmt:formatDate</a:t>
                      </a:r>
                      <a:endParaRPr lang="en-US" sz="1500"/>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a:t>
                      </a:r>
                      <a:r>
                        <a:rPr lang="en-US" sz="1500">
                          <a:solidFill>
                            <a:srgbClr val="FF0000"/>
                          </a:solidFill>
                        </a:rPr>
                        <a:t>formats</a:t>
                      </a:r>
                      <a:r>
                        <a:rPr lang="en-US" sz="1500"/>
                        <a:t> the </a:t>
                      </a:r>
                      <a:r>
                        <a:rPr lang="en-US" sz="1500">
                          <a:solidFill>
                            <a:srgbClr val="FF0000"/>
                          </a:solidFill>
                        </a:rPr>
                        <a:t>time and/or date using </a:t>
                      </a:r>
                      <a:r>
                        <a:rPr lang="en-US" sz="1500"/>
                        <a:t>the </a:t>
                      </a:r>
                      <a:r>
                        <a:rPr lang="en-US" sz="1500">
                          <a:solidFill>
                            <a:srgbClr val="FF0000"/>
                          </a:solidFill>
                        </a:rPr>
                        <a:t>supplied pattern and styles</a:t>
                      </a:r>
                      <a:r>
                        <a:rPr lang="en-US" sz="1500"/>
                        <a:t>.</a:t>
                      </a:r>
                    </a:p>
                  </a:txBody>
                  <a:tcPr marL="68693" marR="68693" marT="34347" marB="3434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2" name="Date Placeholder 1">
            <a:extLst>
              <a:ext uri="{FF2B5EF4-FFF2-40B4-BE49-F238E27FC236}">
                <a16:creationId xmlns:a16="http://schemas.microsoft.com/office/drawing/2014/main" id="{C3D630C7-ED74-C1F1-6D7E-C028CF22B9A9}"/>
              </a:ext>
            </a:extLst>
          </p:cNvPr>
          <p:cNvSpPr>
            <a:spLocks noGrp="1"/>
          </p:cNvSpPr>
          <p:nvPr>
            <p:ph type="dt" sz="half" idx="10"/>
          </p:nvPr>
        </p:nvSpPr>
        <p:spPr/>
        <p:txBody>
          <a:bodyPr/>
          <a:lstStyle/>
          <a:p>
            <a:fld id="{EC6BAA55-A9E9-4B76-BA18-9F06270B73F8}" type="datetime1">
              <a:rPr lang="en-US" smtClean="0"/>
              <a:t>7/19/2022</a:t>
            </a:fld>
            <a:endParaRPr lang="en-US"/>
          </a:p>
        </p:txBody>
      </p:sp>
      <p:pic>
        <p:nvPicPr>
          <p:cNvPr id="10" name="Picture 9">
            <a:extLst>
              <a:ext uri="{FF2B5EF4-FFF2-40B4-BE49-F238E27FC236}">
                <a16:creationId xmlns:a16="http://schemas.microsoft.com/office/drawing/2014/main" id="{B5AC7235-C4A0-D946-BD80-837E1E922A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225319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JSTL XML tags</a:t>
            </a:r>
            <a:endParaRPr lang="en-US" dirty="0"/>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8B220719-1B5A-374B-82DE-F9600B48E598}"/>
              </a:ext>
            </a:extLst>
          </p:cNvPr>
          <p:cNvPicPr>
            <a:picLocks noChangeAspect="1"/>
          </p:cNvPicPr>
          <p:nvPr/>
        </p:nvPicPr>
        <p:blipFill rotWithShape="1">
          <a:blip r:embed="rId2"/>
          <a:srcRect l="16874" r="56646"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The JSTL XML tags are used for providing a </a:t>
            </a:r>
            <a:r>
              <a:rPr lang="en-US"/>
              <a:t>JSP-centric way of manipulating and creating XML documents. </a:t>
            </a:r>
          </a:p>
          <a:p>
            <a:r>
              <a:rPr lang="en-US" dirty="0"/>
              <a:t>The xml tags provide </a:t>
            </a:r>
            <a:r>
              <a:rPr lang="en-US"/>
              <a:t>flow control, transformation </a:t>
            </a:r>
            <a:r>
              <a:rPr lang="en-US" dirty="0"/>
              <a:t>etc.</a:t>
            </a:r>
            <a:endParaRPr lang="en-US"/>
          </a:p>
          <a:p>
            <a:r>
              <a:rPr lang="en-US" dirty="0"/>
              <a:t>The </a:t>
            </a:r>
            <a:r>
              <a:rPr lang="en-US" dirty="0" err="1"/>
              <a:t>url</a:t>
            </a:r>
            <a:r>
              <a:rPr lang="en-US" dirty="0"/>
              <a:t> for the xml tags is </a:t>
            </a:r>
            <a:r>
              <a:rPr lang="en-US" b="1" dirty="0"/>
              <a:t>http://java.sun.com/jsp/jstl/xml</a:t>
            </a:r>
            <a:r>
              <a:rPr lang="en-US" dirty="0"/>
              <a:t> and prefix is x. </a:t>
            </a:r>
            <a:endParaRPr lang="en-US"/>
          </a:p>
          <a:p>
            <a:r>
              <a:rPr lang="en-US" dirty="0"/>
              <a:t>The JSTL XML tag library has custom tags used for interacting with XML data.</a:t>
            </a:r>
            <a:endParaRPr lang="en-US"/>
          </a:p>
          <a:p>
            <a:pPr marL="0" indent="0">
              <a:buNone/>
            </a:pPr>
            <a:r>
              <a:rPr lang="en-US"/>
              <a:t>&lt;%@ </a:t>
            </a:r>
            <a:r>
              <a:rPr lang="en-US" err="1"/>
              <a:t>taglib</a:t>
            </a:r>
            <a:r>
              <a:rPr lang="en-US"/>
              <a:t> </a:t>
            </a:r>
            <a:r>
              <a:rPr lang="en-US" err="1"/>
              <a:t>uri</a:t>
            </a:r>
            <a:r>
              <a:rPr lang="en-US"/>
              <a:t>="http://java.sun.com/</a:t>
            </a:r>
            <a:r>
              <a:rPr lang="en-US" err="1"/>
              <a:t>jsp</a:t>
            </a:r>
            <a:r>
              <a:rPr lang="en-US"/>
              <a:t>/</a:t>
            </a:r>
            <a:r>
              <a:rPr lang="en-US" err="1"/>
              <a:t>jstl</a:t>
            </a:r>
            <a:r>
              <a:rPr lang="en-US"/>
              <a:t>/xml" prefix="x" %&gt;  </a:t>
            </a:r>
          </a:p>
          <a:p>
            <a:endParaRPr lang="en-US"/>
          </a:p>
        </p:txBody>
      </p:sp>
      <p:sp>
        <p:nvSpPr>
          <p:cNvPr id="4" name="Date Placeholder 3">
            <a:extLst>
              <a:ext uri="{FF2B5EF4-FFF2-40B4-BE49-F238E27FC236}">
                <a16:creationId xmlns:a16="http://schemas.microsoft.com/office/drawing/2014/main" id="{368C958E-E336-6EEE-D00C-B67B1E7FB0E9}"/>
              </a:ext>
            </a:extLst>
          </p:cNvPr>
          <p:cNvSpPr>
            <a:spLocks noGrp="1"/>
          </p:cNvSpPr>
          <p:nvPr>
            <p:ph type="dt" sz="half" idx="10"/>
          </p:nvPr>
        </p:nvSpPr>
        <p:spPr/>
        <p:txBody>
          <a:bodyPr/>
          <a:lstStyle/>
          <a:p>
            <a:fld id="{77E66326-5E1C-4604-B05C-630DA87E86E5}" type="datetime1">
              <a:rPr lang="en-US" smtClean="0"/>
              <a:t>7/19/2022</a:t>
            </a:fld>
            <a:endParaRPr lang="en-US"/>
          </a:p>
        </p:txBody>
      </p:sp>
      <p:pic>
        <p:nvPicPr>
          <p:cNvPr id="38" name="Picture 37">
            <a:extLst>
              <a:ext uri="{FF2B5EF4-FFF2-40B4-BE49-F238E27FC236}">
                <a16:creationId xmlns:a16="http://schemas.microsoft.com/office/drawing/2014/main" id="{7F78FB93-A74B-2C7B-F301-FBE8BE5F0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168631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endParaRPr lang="en-US" dirty="0"/>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390648B8-0463-CD82-B0C5-3E6A54BE2CDA}"/>
              </a:ext>
            </a:extLst>
          </p:cNvPr>
          <p:cNvPicPr>
            <a:picLocks noChangeAspect="1"/>
          </p:cNvPicPr>
          <p:nvPr/>
        </p:nvPicPr>
        <p:blipFill rotWithShape="1">
          <a:blip r:embed="rId2"/>
          <a:srcRect l="31081" r="46605"/>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A servlet life cycle can be defined as the entire process from its creation till the destruction.</a:t>
            </a:r>
          </a:p>
          <a:p>
            <a:pPr lvl="1"/>
            <a:r>
              <a:rPr lang="en-US" dirty="0"/>
              <a:t>The servlet is </a:t>
            </a:r>
            <a:r>
              <a:rPr lang="en-US"/>
              <a:t>initialized by</a:t>
            </a:r>
            <a:r>
              <a:rPr lang="en-US" dirty="0"/>
              <a:t> calling the </a:t>
            </a:r>
            <a:r>
              <a:rPr lang="en-US" b="1" err="1"/>
              <a:t>init</a:t>
            </a:r>
            <a:r>
              <a:rPr lang="en-US" b="1"/>
              <a:t> ()</a:t>
            </a:r>
            <a:r>
              <a:rPr lang="en-US"/>
              <a:t> </a:t>
            </a:r>
            <a:r>
              <a:rPr lang="en-US" dirty="0"/>
              <a:t>method.</a:t>
            </a:r>
          </a:p>
          <a:p>
            <a:pPr lvl="1"/>
            <a:r>
              <a:rPr lang="en-US" dirty="0"/>
              <a:t>The servlet calls </a:t>
            </a:r>
            <a:r>
              <a:rPr lang="en-US" b="1"/>
              <a:t>service()</a:t>
            </a:r>
            <a:r>
              <a:rPr lang="en-US"/>
              <a:t> </a:t>
            </a:r>
            <a:r>
              <a:rPr lang="en-US" dirty="0"/>
              <a:t>method to </a:t>
            </a:r>
            <a:r>
              <a:rPr lang="en-US"/>
              <a:t>process a client's request</a:t>
            </a:r>
            <a:r>
              <a:rPr lang="en-US" dirty="0"/>
              <a:t>.</a:t>
            </a:r>
          </a:p>
          <a:p>
            <a:pPr lvl="1"/>
            <a:r>
              <a:rPr lang="en-US" dirty="0"/>
              <a:t>The servlet is </a:t>
            </a:r>
            <a:r>
              <a:rPr lang="en-US"/>
              <a:t>terminated by</a:t>
            </a:r>
            <a:r>
              <a:rPr lang="en-US" dirty="0"/>
              <a:t> calling </a:t>
            </a:r>
            <a:r>
              <a:rPr lang="en-US"/>
              <a:t>the </a:t>
            </a:r>
            <a:r>
              <a:rPr lang="en-US" b="1"/>
              <a:t>destroy()</a:t>
            </a:r>
            <a:r>
              <a:rPr lang="en-US"/>
              <a:t> </a:t>
            </a:r>
            <a:r>
              <a:rPr lang="en-US" dirty="0"/>
              <a:t>method.</a:t>
            </a:r>
          </a:p>
          <a:p>
            <a:pPr lvl="1"/>
            <a:r>
              <a:rPr lang="en-US" dirty="0"/>
              <a:t>Finally, servlet is </a:t>
            </a:r>
            <a:r>
              <a:rPr lang="en-US"/>
              <a:t>garbage collected </a:t>
            </a:r>
            <a:r>
              <a:rPr lang="en-US" dirty="0"/>
              <a:t>by the </a:t>
            </a:r>
            <a:r>
              <a:rPr lang="en-US"/>
              <a:t>garbage collector of the JVM.</a:t>
            </a:r>
          </a:p>
        </p:txBody>
      </p:sp>
      <p:sp>
        <p:nvSpPr>
          <p:cNvPr id="4" name="Date Placeholder 3">
            <a:extLst>
              <a:ext uri="{FF2B5EF4-FFF2-40B4-BE49-F238E27FC236}">
                <a16:creationId xmlns:a16="http://schemas.microsoft.com/office/drawing/2014/main" id="{088DA3C0-E114-6351-CB58-B49AC24BD2CC}"/>
              </a:ext>
            </a:extLst>
          </p:cNvPr>
          <p:cNvSpPr>
            <a:spLocks noGrp="1"/>
          </p:cNvSpPr>
          <p:nvPr>
            <p:ph type="dt" sz="half" idx="10"/>
          </p:nvPr>
        </p:nvSpPr>
        <p:spPr/>
        <p:txBody>
          <a:bodyPr/>
          <a:lstStyle/>
          <a:p>
            <a:fld id="{A5D79008-CDB3-4142-B571-8A80ECB72D4D}" type="datetime1">
              <a:rPr lang="en-US" smtClean="0"/>
              <a:t>7/19/2022</a:t>
            </a:fld>
            <a:endParaRPr lang="en-US"/>
          </a:p>
        </p:txBody>
      </p:sp>
      <p:pic>
        <p:nvPicPr>
          <p:cNvPr id="38" name="Picture 37">
            <a:extLst>
              <a:ext uri="{FF2B5EF4-FFF2-40B4-BE49-F238E27FC236}">
                <a16:creationId xmlns:a16="http://schemas.microsoft.com/office/drawing/2014/main" id="{A4762F6D-C8A9-59AB-B9F1-0B377E2800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975972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1671867"/>
              </p:ext>
            </p:extLst>
          </p:nvPr>
        </p:nvGraphicFramePr>
        <p:xfrm>
          <a:off x="4713144" y="882743"/>
          <a:ext cx="6832213" cy="4979170"/>
        </p:xfrm>
        <a:graphic>
          <a:graphicData uri="http://schemas.openxmlformats.org/drawingml/2006/table">
            <a:tbl>
              <a:tblPr firstRow="1" bandRow="1"/>
              <a:tblGrid>
                <a:gridCol w="1192655">
                  <a:extLst>
                    <a:ext uri="{9D8B030D-6E8A-4147-A177-3AD203B41FA5}">
                      <a16:colId xmlns:a16="http://schemas.microsoft.com/office/drawing/2014/main" val="20000"/>
                    </a:ext>
                  </a:extLst>
                </a:gridCol>
                <a:gridCol w="5639558">
                  <a:extLst>
                    <a:ext uri="{9D8B030D-6E8A-4147-A177-3AD203B41FA5}">
                      <a16:colId xmlns:a16="http://schemas.microsoft.com/office/drawing/2014/main" val="20001"/>
                    </a:ext>
                  </a:extLst>
                </a:gridCol>
              </a:tblGrid>
              <a:tr h="317385">
                <a:tc>
                  <a:txBody>
                    <a:bodyPr/>
                    <a:lstStyle/>
                    <a:p>
                      <a:pPr algn="ctr"/>
                      <a:r>
                        <a:rPr lang="en-US" sz="1500" b="1"/>
                        <a:t>XML Tags</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1"/>
                        <a:t>Descriptions</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17385">
                <a:tc>
                  <a:txBody>
                    <a:bodyPr/>
                    <a:lstStyle/>
                    <a:p>
                      <a:r>
                        <a:rPr lang="en-US" sz="1500">
                          <a:hlinkClick r:id="rId2"/>
                        </a:rPr>
                        <a:t>x:out</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Similar to &lt;%= ... &gt; tag, but for XPath expressions.</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7178">
                <a:tc>
                  <a:txBody>
                    <a:bodyPr/>
                    <a:lstStyle/>
                    <a:p>
                      <a:r>
                        <a:rPr lang="en-US" sz="1500">
                          <a:hlinkClick r:id="rId3"/>
                        </a:rPr>
                        <a:t>x:parse</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for </a:t>
                      </a:r>
                      <a:r>
                        <a:rPr lang="en-US" sz="1500">
                          <a:solidFill>
                            <a:srgbClr val="FF0000"/>
                          </a:solidFill>
                        </a:rPr>
                        <a:t>parse the XML data </a:t>
                      </a:r>
                      <a:r>
                        <a:rPr lang="en-US" sz="1500"/>
                        <a:t>specified either in the </a:t>
                      </a:r>
                      <a:r>
                        <a:rPr lang="en-US" sz="1500">
                          <a:solidFill>
                            <a:srgbClr val="FF0000"/>
                          </a:solidFill>
                        </a:rPr>
                        <a:t>tag body or an attribute</a:t>
                      </a:r>
                      <a:r>
                        <a:rPr lang="en-US" sz="1500"/>
                        <a: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17385">
                <a:tc>
                  <a:txBody>
                    <a:bodyPr/>
                    <a:lstStyle/>
                    <a:p>
                      <a:r>
                        <a:rPr lang="en-US" sz="1500">
                          <a:hlinkClick r:id="rId4"/>
                        </a:rPr>
                        <a:t>x:set</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to sets </a:t>
                      </a:r>
                      <a:r>
                        <a:rPr lang="en-US" sz="1500">
                          <a:solidFill>
                            <a:srgbClr val="FF0000"/>
                          </a:solidFill>
                        </a:rPr>
                        <a:t>a variable to the value of an </a:t>
                      </a:r>
                      <a:r>
                        <a:rPr lang="en-US" sz="1500" err="1">
                          <a:solidFill>
                            <a:srgbClr val="FF0000"/>
                          </a:solidFill>
                        </a:rPr>
                        <a:t>XPath</a:t>
                      </a:r>
                      <a:r>
                        <a:rPr lang="en-US" sz="1500">
                          <a:solidFill>
                            <a:srgbClr val="FF0000"/>
                          </a:solidFill>
                        </a:rPr>
                        <a:t> expression</a:t>
                      </a:r>
                      <a:r>
                        <a:rPr lang="en-US" sz="1500"/>
                        <a: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7178">
                <a:tc>
                  <a:txBody>
                    <a:bodyPr/>
                    <a:lstStyle/>
                    <a:p>
                      <a:r>
                        <a:rPr lang="en-US" sz="1500">
                          <a:hlinkClick r:id="rId5"/>
                        </a:rPr>
                        <a:t>x:choose</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 </a:t>
                      </a:r>
                      <a:r>
                        <a:rPr lang="en-US" sz="1500">
                          <a:solidFill>
                            <a:srgbClr val="FF0000"/>
                          </a:solidFill>
                        </a:rPr>
                        <a:t>conditional tag </a:t>
                      </a:r>
                      <a:r>
                        <a:rPr lang="en-US" sz="1500"/>
                        <a:t>that establish a </a:t>
                      </a:r>
                      <a:r>
                        <a:rPr lang="en-US" sz="1500">
                          <a:solidFill>
                            <a:srgbClr val="FF0000"/>
                          </a:solidFill>
                        </a:rPr>
                        <a:t>context for mutually exclusive conditional operations.</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47178">
                <a:tc>
                  <a:txBody>
                    <a:bodyPr/>
                    <a:lstStyle/>
                    <a:p>
                      <a:r>
                        <a:rPr lang="en-US" sz="1500">
                          <a:hlinkClick r:id="rId5"/>
                        </a:rPr>
                        <a:t>x:when</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 </a:t>
                      </a:r>
                      <a:r>
                        <a:rPr lang="en-US" sz="1500" err="1">
                          <a:solidFill>
                            <a:srgbClr val="FF0000"/>
                          </a:solidFill>
                        </a:rPr>
                        <a:t>subtag</a:t>
                      </a:r>
                      <a:r>
                        <a:rPr lang="en-US" sz="1500">
                          <a:solidFill>
                            <a:srgbClr val="FF0000"/>
                          </a:solidFill>
                        </a:rPr>
                        <a:t> </a:t>
                      </a:r>
                      <a:r>
                        <a:rPr lang="en-US" sz="1500"/>
                        <a:t>of that will </a:t>
                      </a:r>
                      <a:r>
                        <a:rPr lang="en-US" sz="1500">
                          <a:solidFill>
                            <a:srgbClr val="FF0000"/>
                          </a:solidFill>
                        </a:rPr>
                        <a:t>include its body if the condition evaluated be 'true</a:t>
                      </a:r>
                      <a:r>
                        <a:rPr lang="en-US" sz="1500"/>
                        <a: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47178">
                <a:tc>
                  <a:txBody>
                    <a:bodyPr/>
                    <a:lstStyle/>
                    <a:p>
                      <a:r>
                        <a:rPr lang="en-US" sz="1500">
                          <a:hlinkClick r:id="rId5"/>
                        </a:rPr>
                        <a:t>x:otherwise</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err="1">
                          <a:solidFill>
                            <a:srgbClr val="FF0000"/>
                          </a:solidFill>
                        </a:rPr>
                        <a:t>subtag</a:t>
                      </a:r>
                      <a:r>
                        <a:rPr lang="en-US" sz="1500">
                          <a:solidFill>
                            <a:srgbClr val="FF0000"/>
                          </a:solidFill>
                        </a:rPr>
                        <a:t> </a:t>
                      </a:r>
                      <a:r>
                        <a:rPr lang="en-US" sz="1500"/>
                        <a:t>of that follows </a:t>
                      </a:r>
                      <a:r>
                        <a:rPr lang="en-US" sz="1500">
                          <a:solidFill>
                            <a:srgbClr val="FF0000"/>
                          </a:solidFill>
                        </a:rPr>
                        <a:t>tags and runs </a:t>
                      </a:r>
                      <a:r>
                        <a:rPr lang="en-US" sz="1500"/>
                        <a:t>only if all the </a:t>
                      </a:r>
                      <a:r>
                        <a:rPr lang="en-US" sz="1500">
                          <a:solidFill>
                            <a:srgbClr val="FF0000"/>
                          </a:solidFill>
                        </a:rPr>
                        <a:t>prior conditions evaluated be 'false'.</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47178">
                <a:tc>
                  <a:txBody>
                    <a:bodyPr/>
                    <a:lstStyle/>
                    <a:p>
                      <a:r>
                        <a:rPr lang="en-US" sz="1500">
                          <a:hlinkClick r:id="rId6"/>
                        </a:rPr>
                        <a:t>x:if</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for evaluating the test </a:t>
                      </a:r>
                      <a:r>
                        <a:rPr lang="en-US" sz="1500" err="1">
                          <a:solidFill>
                            <a:srgbClr val="FF0000"/>
                          </a:solidFill>
                        </a:rPr>
                        <a:t>XPath</a:t>
                      </a:r>
                      <a:r>
                        <a:rPr lang="en-US" sz="1500">
                          <a:solidFill>
                            <a:srgbClr val="FF0000"/>
                          </a:solidFill>
                        </a:rPr>
                        <a:t> expression </a:t>
                      </a:r>
                      <a:r>
                        <a:rPr lang="en-US" sz="1500"/>
                        <a:t>and if it </a:t>
                      </a:r>
                      <a:r>
                        <a:rPr lang="en-US" sz="1500">
                          <a:solidFill>
                            <a:srgbClr val="FF0000"/>
                          </a:solidFill>
                        </a:rPr>
                        <a:t>is true, it will processes its body content.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47178">
                <a:tc>
                  <a:txBody>
                    <a:bodyPr/>
                    <a:lstStyle/>
                    <a:p>
                      <a:r>
                        <a:rPr lang="en-US" sz="1500">
                          <a:hlinkClick r:id="rId7"/>
                        </a:rPr>
                        <a:t>x:transform</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used in a </a:t>
                      </a:r>
                      <a:r>
                        <a:rPr lang="en-US" sz="1500">
                          <a:solidFill>
                            <a:srgbClr val="FF0000"/>
                          </a:solidFill>
                        </a:rPr>
                        <a:t>XML document for providing the XSL(Extensible </a:t>
                      </a:r>
                      <a:r>
                        <a:rPr lang="en-US" sz="1500" err="1">
                          <a:solidFill>
                            <a:srgbClr val="FF0000"/>
                          </a:solidFill>
                        </a:rPr>
                        <a:t>Stylesheet</a:t>
                      </a:r>
                      <a:r>
                        <a:rPr lang="en-US" sz="1500">
                          <a:solidFill>
                            <a:srgbClr val="FF0000"/>
                          </a:solidFill>
                        </a:rPr>
                        <a:t> Language) transformation.</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547178">
                <a:tc>
                  <a:txBody>
                    <a:bodyPr/>
                    <a:lstStyle/>
                    <a:p>
                      <a:r>
                        <a:rPr lang="en-US" sz="1500">
                          <a:hlinkClick r:id="rId8"/>
                        </a:rPr>
                        <a:t>x:param</a:t>
                      </a:r>
                      <a:endParaRPr lang="en-US" sz="1500"/>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a:t>It is </a:t>
                      </a:r>
                      <a:r>
                        <a:rPr lang="en-US" sz="1500">
                          <a:solidFill>
                            <a:srgbClr val="FF0000"/>
                          </a:solidFill>
                        </a:rPr>
                        <a:t>used</a:t>
                      </a:r>
                      <a:r>
                        <a:rPr lang="en-US" sz="1500"/>
                        <a:t> along with the transform tag for </a:t>
                      </a:r>
                      <a:r>
                        <a:rPr lang="en-US" sz="1500">
                          <a:solidFill>
                            <a:srgbClr val="FF0000"/>
                          </a:solidFill>
                        </a:rPr>
                        <a:t>setting the parameter in the XSLT style sheet</a:t>
                      </a:r>
                      <a:r>
                        <a:rPr lang="en-US" sz="1500"/>
                        <a:t>.</a:t>
                      </a:r>
                    </a:p>
                  </a:txBody>
                  <a:tcPr marL="56954" marR="56954" marT="28477" marB="2847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2" name="Date Placeholder 1">
            <a:extLst>
              <a:ext uri="{FF2B5EF4-FFF2-40B4-BE49-F238E27FC236}">
                <a16:creationId xmlns:a16="http://schemas.microsoft.com/office/drawing/2014/main" id="{967EA0E9-77D9-E13E-30C2-DC005585E101}"/>
              </a:ext>
            </a:extLst>
          </p:cNvPr>
          <p:cNvSpPr>
            <a:spLocks noGrp="1"/>
          </p:cNvSpPr>
          <p:nvPr>
            <p:ph type="dt" sz="half" idx="10"/>
          </p:nvPr>
        </p:nvSpPr>
        <p:spPr/>
        <p:txBody>
          <a:bodyPr/>
          <a:lstStyle/>
          <a:p>
            <a:fld id="{E6530D97-F0B1-4FD1-8F98-C98D64C72B02}" type="datetime1">
              <a:rPr lang="en-US" smtClean="0"/>
              <a:t>7/19/2022</a:t>
            </a:fld>
            <a:endParaRPr lang="en-US"/>
          </a:p>
        </p:txBody>
      </p:sp>
      <p:pic>
        <p:nvPicPr>
          <p:cNvPr id="10" name="Picture 9">
            <a:extLst>
              <a:ext uri="{FF2B5EF4-FFF2-40B4-BE49-F238E27FC236}">
                <a16:creationId xmlns:a16="http://schemas.microsoft.com/office/drawing/2014/main" id="{576DA07E-4A32-61AE-B34C-33A22E3D3F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069104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JSTL SQL Tags</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The JSTL sql tags provide SQL support.</a:t>
            </a:r>
          </a:p>
          <a:p>
            <a:r>
              <a:rPr lang="en-US">
                <a:solidFill>
                  <a:schemeClr val="tx2">
                    <a:lumMod val="75000"/>
                  </a:schemeClr>
                </a:solidFill>
              </a:rPr>
              <a:t>The url for the sql tags is </a:t>
            </a:r>
            <a:r>
              <a:rPr lang="en-US" b="1">
                <a:solidFill>
                  <a:schemeClr val="tx2">
                    <a:lumMod val="75000"/>
                  </a:schemeClr>
                </a:solidFill>
              </a:rPr>
              <a:t>http://java.sun.com/jsp/jstl/sql</a:t>
            </a:r>
            <a:r>
              <a:rPr lang="en-US">
                <a:solidFill>
                  <a:schemeClr val="tx2">
                    <a:lumMod val="75000"/>
                  </a:schemeClr>
                </a:solidFill>
              </a:rPr>
              <a:t> and prefix is </a:t>
            </a:r>
            <a:r>
              <a:rPr lang="en-US" b="1">
                <a:solidFill>
                  <a:schemeClr val="tx2">
                    <a:lumMod val="75000"/>
                  </a:schemeClr>
                </a:solidFill>
              </a:rPr>
              <a:t>sql</a:t>
            </a:r>
            <a:r>
              <a:rPr lang="en-US">
                <a:solidFill>
                  <a:schemeClr val="tx2">
                    <a:lumMod val="75000"/>
                  </a:schemeClr>
                </a:solidFill>
              </a:rPr>
              <a:t>.</a:t>
            </a:r>
          </a:p>
          <a:p>
            <a:r>
              <a:rPr lang="en-US">
                <a:solidFill>
                  <a:schemeClr val="tx2">
                    <a:lumMod val="75000"/>
                  </a:schemeClr>
                </a:solidFill>
              </a:rPr>
              <a:t>The SQL tag library allows the tag to interact with RDBMSs (Relational Databases) such as Microsoft SQL Server, mySQL, or Oracle. </a:t>
            </a:r>
          </a:p>
          <a:p>
            <a:pPr marL="0" indent="0">
              <a:buNone/>
            </a:pPr>
            <a:endParaRPr lang="en-US">
              <a:solidFill>
                <a:schemeClr val="tx2">
                  <a:lumMod val="75000"/>
                </a:schemeClr>
              </a:solidFill>
            </a:endParaRPr>
          </a:p>
          <a:p>
            <a:pPr marL="0" indent="0">
              <a:buNone/>
            </a:pPr>
            <a:r>
              <a:rPr lang="en-US">
                <a:solidFill>
                  <a:schemeClr val="tx2">
                    <a:lumMod val="75000"/>
                  </a:schemeClr>
                </a:solidFill>
              </a:rPr>
              <a:t>&lt;%@ taglib uri="http://java.sun.com/jsp/jstl/sql" prefix="sql" %&gt;  </a:t>
            </a:r>
          </a:p>
          <a:p>
            <a:endParaRPr lang="en-US">
              <a:solidFill>
                <a:schemeClr val="tx2">
                  <a:lumMod val="75000"/>
                </a:schemeClr>
              </a:solidFill>
            </a:endParaRPr>
          </a:p>
        </p:txBody>
      </p:sp>
      <p:sp>
        <p:nvSpPr>
          <p:cNvPr id="4" name="Date Placeholder 3">
            <a:extLst>
              <a:ext uri="{FF2B5EF4-FFF2-40B4-BE49-F238E27FC236}">
                <a16:creationId xmlns:a16="http://schemas.microsoft.com/office/drawing/2014/main" id="{86B1A9A6-5645-26B2-775F-98B3173FE14C}"/>
              </a:ext>
            </a:extLst>
          </p:cNvPr>
          <p:cNvSpPr>
            <a:spLocks noGrp="1"/>
          </p:cNvSpPr>
          <p:nvPr>
            <p:ph type="dt" sz="half" idx="10"/>
          </p:nvPr>
        </p:nvSpPr>
        <p:spPr/>
        <p:txBody>
          <a:bodyPr/>
          <a:lstStyle/>
          <a:p>
            <a:fld id="{4C19C158-5DD4-4E2D-85E2-38864A5F65A4}" type="datetime1">
              <a:rPr lang="en-US" smtClean="0"/>
              <a:t>7/19/2022</a:t>
            </a:fld>
            <a:endParaRPr lang="en-US"/>
          </a:p>
        </p:txBody>
      </p:sp>
      <p:pic>
        <p:nvPicPr>
          <p:cNvPr id="27" name="Picture 26">
            <a:extLst>
              <a:ext uri="{FF2B5EF4-FFF2-40B4-BE49-F238E27FC236}">
                <a16:creationId xmlns:a16="http://schemas.microsoft.com/office/drawing/2014/main" id="{DA1341ED-C4B7-C1DA-93B0-BE56CAD00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8081751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87489462"/>
              </p:ext>
            </p:extLst>
          </p:nvPr>
        </p:nvGraphicFramePr>
        <p:xfrm>
          <a:off x="4713144" y="1202984"/>
          <a:ext cx="6832213" cy="4661879"/>
        </p:xfrm>
        <a:graphic>
          <a:graphicData uri="http://schemas.openxmlformats.org/drawingml/2006/table">
            <a:tbl>
              <a:tblPr firstRow="1" bandRow="1"/>
              <a:tblGrid>
                <a:gridCol w="2072773">
                  <a:extLst>
                    <a:ext uri="{9D8B030D-6E8A-4147-A177-3AD203B41FA5}">
                      <a16:colId xmlns:a16="http://schemas.microsoft.com/office/drawing/2014/main" val="20000"/>
                    </a:ext>
                  </a:extLst>
                </a:gridCol>
                <a:gridCol w="4759440">
                  <a:extLst>
                    <a:ext uri="{9D8B030D-6E8A-4147-A177-3AD203B41FA5}">
                      <a16:colId xmlns:a16="http://schemas.microsoft.com/office/drawing/2014/main" val="20001"/>
                    </a:ext>
                  </a:extLst>
                </a:gridCol>
              </a:tblGrid>
              <a:tr h="361915">
                <a:tc>
                  <a:txBody>
                    <a:bodyPr/>
                    <a:lstStyle/>
                    <a:p>
                      <a:pPr algn="ctr"/>
                      <a:r>
                        <a:rPr lang="en-US" sz="1800">
                          <a:solidFill>
                            <a:srgbClr val="FF0000"/>
                          </a:solidFill>
                        </a:rPr>
                        <a:t>SQL Tags</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a:solidFill>
                            <a:srgbClr val="FF0000"/>
                          </a:solidFill>
                        </a:rPr>
                        <a:t>Descriptions</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30000">
                <a:tc>
                  <a:txBody>
                    <a:bodyPr/>
                    <a:lstStyle/>
                    <a:p>
                      <a:r>
                        <a:rPr lang="en-US" sz="1800" err="1">
                          <a:hlinkClick r:id="rId2"/>
                        </a:rPr>
                        <a:t>sql:setDataSource</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a:t>
                      </a:r>
                      <a:r>
                        <a:rPr lang="en-US" sz="1800">
                          <a:solidFill>
                            <a:srgbClr val="FF0000"/>
                          </a:solidFill>
                        </a:rPr>
                        <a:t>creating a simple data sou</a:t>
                      </a:r>
                      <a:r>
                        <a:rPr lang="en-US" sz="1800"/>
                        <a:t>rce suitable only for prototyping.</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30000">
                <a:tc>
                  <a:txBody>
                    <a:bodyPr/>
                    <a:lstStyle/>
                    <a:p>
                      <a:r>
                        <a:rPr lang="en-US" sz="1800" err="1">
                          <a:hlinkClick r:id="rId3"/>
                        </a:rPr>
                        <a:t>sql:query</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a:t>
                      </a:r>
                      <a:r>
                        <a:rPr lang="en-US" sz="1800">
                          <a:solidFill>
                            <a:srgbClr val="FF0000"/>
                          </a:solidFill>
                        </a:rPr>
                        <a:t>executing the SQL query </a:t>
                      </a:r>
                      <a:r>
                        <a:rPr lang="en-US" sz="1800"/>
                        <a:t>defined in its </a:t>
                      </a:r>
                      <a:r>
                        <a:rPr lang="en-US" sz="1800" err="1"/>
                        <a:t>sql</a:t>
                      </a:r>
                      <a:r>
                        <a:rPr lang="en-US" sz="1800"/>
                        <a:t> attribute or the body.</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30000">
                <a:tc>
                  <a:txBody>
                    <a:bodyPr/>
                    <a:lstStyle/>
                    <a:p>
                      <a:r>
                        <a:rPr lang="en-US" sz="1800">
                          <a:hlinkClick r:id="rId4"/>
                        </a:rPr>
                        <a:t>sql:update</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executing the </a:t>
                      </a:r>
                      <a:r>
                        <a:rPr lang="en-US" sz="1800">
                          <a:solidFill>
                            <a:srgbClr val="FF0000"/>
                          </a:solidFill>
                        </a:rPr>
                        <a:t>SQL update </a:t>
                      </a:r>
                      <a:r>
                        <a:rPr lang="en-US" sz="1800"/>
                        <a:t>defined in its </a:t>
                      </a:r>
                      <a:r>
                        <a:rPr lang="en-US" sz="1800" err="1"/>
                        <a:t>sql</a:t>
                      </a:r>
                      <a:r>
                        <a:rPr lang="en-US" sz="1800"/>
                        <a:t> attribute or in the tag body.</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30000">
                <a:tc>
                  <a:txBody>
                    <a:bodyPr/>
                    <a:lstStyle/>
                    <a:p>
                      <a:r>
                        <a:rPr lang="en-US" sz="1800">
                          <a:hlinkClick r:id="rId5"/>
                        </a:rPr>
                        <a:t>sql:param</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a:t>
                      </a:r>
                      <a:r>
                        <a:rPr lang="en-US" sz="1800">
                          <a:solidFill>
                            <a:srgbClr val="FF0000"/>
                          </a:solidFill>
                        </a:rPr>
                        <a:t>sets the parameter </a:t>
                      </a:r>
                      <a:r>
                        <a:rPr lang="en-US" sz="1800"/>
                        <a:t>in an </a:t>
                      </a:r>
                      <a:r>
                        <a:rPr lang="en-US" sz="1800">
                          <a:solidFill>
                            <a:srgbClr val="FF0000"/>
                          </a:solidFill>
                        </a:rPr>
                        <a:t>SQL statement to the specified value.</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30000">
                <a:tc>
                  <a:txBody>
                    <a:bodyPr/>
                    <a:lstStyle/>
                    <a:p>
                      <a:r>
                        <a:rPr lang="en-US" sz="1800">
                          <a:hlinkClick r:id="rId6"/>
                        </a:rPr>
                        <a:t>sql:dateParam</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for </a:t>
                      </a:r>
                      <a:r>
                        <a:rPr lang="en-US" sz="1800">
                          <a:solidFill>
                            <a:srgbClr val="FF0000"/>
                          </a:solidFill>
                        </a:rPr>
                        <a:t>sets the parameter</a:t>
                      </a:r>
                      <a:r>
                        <a:rPr lang="en-US" sz="1800"/>
                        <a:t> in an </a:t>
                      </a:r>
                      <a:r>
                        <a:rPr lang="en-US" sz="1800">
                          <a:solidFill>
                            <a:srgbClr val="FF0000"/>
                          </a:solidFill>
                        </a:rPr>
                        <a:t>SQL statement to a specified </a:t>
                      </a:r>
                      <a:r>
                        <a:rPr lang="en-US" sz="1800" err="1">
                          <a:solidFill>
                            <a:srgbClr val="FF0000"/>
                          </a:solidFill>
                        </a:rPr>
                        <a:t>java.util.Date</a:t>
                      </a:r>
                      <a:r>
                        <a:rPr lang="en-US" sz="1800">
                          <a:solidFill>
                            <a:srgbClr val="FF0000"/>
                          </a:solidFill>
                        </a:rPr>
                        <a:t> value.</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630000">
                <a:tc>
                  <a:txBody>
                    <a:bodyPr/>
                    <a:lstStyle/>
                    <a:p>
                      <a:r>
                        <a:rPr lang="en-US" sz="1800">
                          <a:hlinkClick r:id="rId7"/>
                        </a:rPr>
                        <a:t>sql:transaction</a:t>
                      </a:r>
                      <a:endParaRPr lang="en-US" sz="1800"/>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It is </a:t>
                      </a:r>
                      <a:r>
                        <a:rPr lang="en-US" sz="1800">
                          <a:solidFill>
                            <a:srgbClr val="FF0000"/>
                          </a:solidFill>
                        </a:rPr>
                        <a:t>used</a:t>
                      </a:r>
                      <a:r>
                        <a:rPr lang="en-US" sz="1800"/>
                        <a:t> to </a:t>
                      </a:r>
                      <a:r>
                        <a:rPr lang="en-US" sz="1800">
                          <a:solidFill>
                            <a:srgbClr val="FF0000"/>
                          </a:solidFill>
                        </a:rPr>
                        <a:t>provide the nested database action with a common connection.</a:t>
                      </a:r>
                    </a:p>
                  </a:txBody>
                  <a:tcPr marL="67021" marR="67021" marT="33511" marB="335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Date Placeholder 1">
            <a:extLst>
              <a:ext uri="{FF2B5EF4-FFF2-40B4-BE49-F238E27FC236}">
                <a16:creationId xmlns:a16="http://schemas.microsoft.com/office/drawing/2014/main" id="{E4E2C074-47FF-8630-87F6-6C9EC4C9F558}"/>
              </a:ext>
            </a:extLst>
          </p:cNvPr>
          <p:cNvSpPr>
            <a:spLocks noGrp="1"/>
          </p:cNvSpPr>
          <p:nvPr>
            <p:ph type="dt" sz="half" idx="10"/>
          </p:nvPr>
        </p:nvSpPr>
        <p:spPr/>
        <p:txBody>
          <a:bodyPr/>
          <a:lstStyle/>
          <a:p>
            <a:fld id="{D50AEDD6-B74D-4093-A6A8-88FEE83FDF4D}" type="datetime1">
              <a:rPr lang="en-US" smtClean="0"/>
              <a:t>7/19/2022</a:t>
            </a:fld>
            <a:endParaRPr lang="en-US"/>
          </a:p>
        </p:txBody>
      </p:sp>
      <p:pic>
        <p:nvPicPr>
          <p:cNvPr id="10" name="Picture 9">
            <a:extLst>
              <a:ext uri="{FF2B5EF4-FFF2-40B4-BE49-F238E27FC236}">
                <a16:creationId xmlns:a16="http://schemas.microsoft.com/office/drawing/2014/main" id="{F98AD83F-ACA6-8DFC-68A6-33DBACC26F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1218569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3"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4"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5"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6"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7"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8"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9"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0"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1"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2"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3"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4"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6"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8" name="Rectangle 27">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9E067AE-0901-417D-A0B4-773F7A458022}"/>
              </a:ext>
            </a:extLst>
          </p:cNvPr>
          <p:cNvSpPr>
            <a:spLocks noGrp="1"/>
          </p:cNvSpPr>
          <p:nvPr>
            <p:ph type="ctrTitle"/>
          </p:nvPr>
        </p:nvSpPr>
        <p:spPr>
          <a:xfrm>
            <a:off x="5618969" y="804335"/>
            <a:ext cx="5768697" cy="5249332"/>
          </a:xfrm>
        </p:spPr>
        <p:txBody>
          <a:bodyPr anchor="ctr">
            <a:normAutofit/>
          </a:bodyPr>
          <a:lstStyle/>
          <a:p>
            <a:r>
              <a:rPr lang="en-IN" dirty="0">
                <a:solidFill>
                  <a:schemeClr val="tx1"/>
                </a:solidFill>
              </a:rPr>
              <a:t>Any Questions?</a:t>
            </a:r>
          </a:p>
        </p:txBody>
      </p:sp>
      <p:sp>
        <p:nvSpPr>
          <p:cNvPr id="5" name="Subtitle 4">
            <a:extLst>
              <a:ext uri="{FF2B5EF4-FFF2-40B4-BE49-F238E27FC236}">
                <a16:creationId xmlns:a16="http://schemas.microsoft.com/office/drawing/2014/main" id="{811553DA-72DC-4535-9868-F504302640BC}"/>
              </a:ext>
            </a:extLst>
          </p:cNvPr>
          <p:cNvSpPr>
            <a:spLocks noGrp="1"/>
          </p:cNvSpPr>
          <p:nvPr>
            <p:ph type="subTitle" idx="1"/>
          </p:nvPr>
        </p:nvSpPr>
        <p:spPr>
          <a:xfrm>
            <a:off x="1098035" y="804334"/>
            <a:ext cx="3348069" cy="5249332"/>
          </a:xfrm>
        </p:spPr>
        <p:txBody>
          <a:bodyPr anchor="ctr">
            <a:normAutofit/>
          </a:bodyPr>
          <a:lstStyle/>
          <a:p>
            <a:pPr algn="r"/>
            <a:endParaRPr lang="en-IN">
              <a:solidFill>
                <a:schemeClr val="tx1"/>
              </a:solidFill>
            </a:endParaRPr>
          </a:p>
        </p:txBody>
      </p:sp>
      <p:sp>
        <p:nvSpPr>
          <p:cNvPr id="2" name="Date Placeholder 1">
            <a:extLst>
              <a:ext uri="{FF2B5EF4-FFF2-40B4-BE49-F238E27FC236}">
                <a16:creationId xmlns:a16="http://schemas.microsoft.com/office/drawing/2014/main" id="{C8759BD5-24AA-0512-E3B1-50CFDE4E9987}"/>
              </a:ext>
            </a:extLst>
          </p:cNvPr>
          <p:cNvSpPr>
            <a:spLocks noGrp="1"/>
          </p:cNvSpPr>
          <p:nvPr>
            <p:ph type="dt" sz="half" idx="10"/>
          </p:nvPr>
        </p:nvSpPr>
        <p:spPr/>
        <p:txBody>
          <a:bodyPr/>
          <a:lstStyle/>
          <a:p>
            <a:fld id="{1B9E1B4B-F24D-4603-BDE3-7BE860B6BF21}" type="datetime1">
              <a:rPr lang="en-US" smtClean="0"/>
              <a:t>7/19/2022</a:t>
            </a:fld>
            <a:endParaRPr lang="en-US"/>
          </a:p>
        </p:txBody>
      </p:sp>
      <p:pic>
        <p:nvPicPr>
          <p:cNvPr id="25" name="Picture 24">
            <a:extLst>
              <a:ext uri="{FF2B5EF4-FFF2-40B4-BE49-F238E27FC236}">
                <a16:creationId xmlns:a16="http://schemas.microsoft.com/office/drawing/2014/main" id="{27D994B4-625A-D599-2323-2E571715D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744950201"/>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95735"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6F1E992-B14A-4FD5-8E41-E19C83492C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bg2"/>
          </a:solidFill>
        </p:grpSpPr>
        <p:sp>
          <p:nvSpPr>
            <p:cNvPr id="13" name="Freeform 27">
              <a:extLst>
                <a:ext uri="{FF2B5EF4-FFF2-40B4-BE49-F238E27FC236}">
                  <a16:creationId xmlns:a16="http://schemas.microsoft.com/office/drawing/2014/main" id="{69C544B6-3EB8-40C0-BBA0-D6825A339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4" name="Freeform 28">
              <a:extLst>
                <a:ext uri="{FF2B5EF4-FFF2-40B4-BE49-F238E27FC236}">
                  <a16:creationId xmlns:a16="http://schemas.microsoft.com/office/drawing/2014/main" id="{008ED5F3-C2B0-4C4B-864A-381723C87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5" name="Freeform 29">
              <a:extLst>
                <a:ext uri="{FF2B5EF4-FFF2-40B4-BE49-F238E27FC236}">
                  <a16:creationId xmlns:a16="http://schemas.microsoft.com/office/drawing/2014/main" id="{23CC4B0B-BFBC-4B5D-87E1-9E641526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6" name="Freeform 30">
              <a:extLst>
                <a:ext uri="{FF2B5EF4-FFF2-40B4-BE49-F238E27FC236}">
                  <a16:creationId xmlns:a16="http://schemas.microsoft.com/office/drawing/2014/main" id="{C346C5BB-C560-432B-B712-CC4188B6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7" name="Freeform 31">
              <a:extLst>
                <a:ext uri="{FF2B5EF4-FFF2-40B4-BE49-F238E27FC236}">
                  <a16:creationId xmlns:a16="http://schemas.microsoft.com/office/drawing/2014/main" id="{A5D527C1-B6DA-42CF-8499-7561AF3C1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8" name="Freeform 32">
              <a:extLst>
                <a:ext uri="{FF2B5EF4-FFF2-40B4-BE49-F238E27FC236}">
                  <a16:creationId xmlns:a16="http://schemas.microsoft.com/office/drawing/2014/main" id="{79811171-A408-48D1-B498-29EEB218D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9" name="Freeform 33">
              <a:extLst>
                <a:ext uri="{FF2B5EF4-FFF2-40B4-BE49-F238E27FC236}">
                  <a16:creationId xmlns:a16="http://schemas.microsoft.com/office/drawing/2014/main" id="{CAB35AA3-C384-40C1-972D-E9CF2ECEB0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20" name="Freeform 34">
              <a:extLst>
                <a:ext uri="{FF2B5EF4-FFF2-40B4-BE49-F238E27FC236}">
                  <a16:creationId xmlns:a16="http://schemas.microsoft.com/office/drawing/2014/main" id="{F1FB2FB4-BDB4-49C0-B229-C44C3A652A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21" name="Freeform 35">
              <a:extLst>
                <a:ext uri="{FF2B5EF4-FFF2-40B4-BE49-F238E27FC236}">
                  <a16:creationId xmlns:a16="http://schemas.microsoft.com/office/drawing/2014/main" id="{911B13BF-C299-4EDA-AC49-B43C6E01B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2" name="Freeform 36">
              <a:extLst>
                <a:ext uri="{FF2B5EF4-FFF2-40B4-BE49-F238E27FC236}">
                  <a16:creationId xmlns:a16="http://schemas.microsoft.com/office/drawing/2014/main" id="{46744126-7C1B-4B5B-BBB2-8F25CE557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3" name="Freeform 37">
              <a:extLst>
                <a:ext uri="{FF2B5EF4-FFF2-40B4-BE49-F238E27FC236}">
                  <a16:creationId xmlns:a16="http://schemas.microsoft.com/office/drawing/2014/main" id="{5DCDFB75-55EC-4221-A026-2DF2C8ACB4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4" name="Freeform 38">
              <a:extLst>
                <a:ext uri="{FF2B5EF4-FFF2-40B4-BE49-F238E27FC236}">
                  <a16:creationId xmlns:a16="http://schemas.microsoft.com/office/drawing/2014/main" id="{F9DB045F-5C45-45BF-AFCB-2EA8DE144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26" name="Freeform 11">
            <a:extLst>
              <a:ext uri="{FF2B5EF4-FFF2-40B4-BE49-F238E27FC236}">
                <a16:creationId xmlns:a16="http://schemas.microsoft.com/office/drawing/2014/main" id="{1E86F813-D67B-409D-AA77-FA8878C2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8" name="Rectangle 27">
            <a:extLst>
              <a:ext uri="{FF2B5EF4-FFF2-40B4-BE49-F238E27FC236}">
                <a16:creationId xmlns:a16="http://schemas.microsoft.com/office/drawing/2014/main" id="{1F0BB6E0-44F4-4938-8070-5992040B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D7E34FF-5A9B-4E15-A821-A4A55F602067}"/>
              </a:ext>
            </a:extLst>
          </p:cNvPr>
          <p:cNvSpPr>
            <a:spLocks noGrp="1"/>
          </p:cNvSpPr>
          <p:nvPr>
            <p:ph type="ctrTitle"/>
          </p:nvPr>
        </p:nvSpPr>
        <p:spPr>
          <a:xfrm>
            <a:off x="5618969" y="804335"/>
            <a:ext cx="5768697" cy="5249332"/>
          </a:xfrm>
        </p:spPr>
        <p:txBody>
          <a:bodyPr anchor="ctr">
            <a:normAutofit/>
          </a:bodyPr>
          <a:lstStyle/>
          <a:p>
            <a:r>
              <a:rPr lang="en-IN" dirty="0">
                <a:solidFill>
                  <a:schemeClr val="tx1"/>
                </a:solidFill>
              </a:rPr>
              <a:t>Thank You </a:t>
            </a:r>
          </a:p>
        </p:txBody>
      </p:sp>
      <p:sp>
        <p:nvSpPr>
          <p:cNvPr id="5" name="Subtitle 4">
            <a:extLst>
              <a:ext uri="{FF2B5EF4-FFF2-40B4-BE49-F238E27FC236}">
                <a16:creationId xmlns:a16="http://schemas.microsoft.com/office/drawing/2014/main" id="{5DF06291-E473-43D1-AA1F-C233FCABFE69}"/>
              </a:ext>
            </a:extLst>
          </p:cNvPr>
          <p:cNvSpPr>
            <a:spLocks noGrp="1"/>
          </p:cNvSpPr>
          <p:nvPr>
            <p:ph type="subTitle" idx="1"/>
          </p:nvPr>
        </p:nvSpPr>
        <p:spPr>
          <a:xfrm>
            <a:off x="1098035" y="804334"/>
            <a:ext cx="3348069" cy="5249332"/>
          </a:xfrm>
        </p:spPr>
        <p:txBody>
          <a:bodyPr anchor="ctr">
            <a:normAutofit/>
          </a:bodyPr>
          <a:lstStyle/>
          <a:p>
            <a:pPr algn="r"/>
            <a:endParaRPr lang="en-IN">
              <a:solidFill>
                <a:schemeClr val="tx1"/>
              </a:solidFill>
            </a:endParaRPr>
          </a:p>
        </p:txBody>
      </p:sp>
      <p:sp>
        <p:nvSpPr>
          <p:cNvPr id="2" name="Date Placeholder 1">
            <a:extLst>
              <a:ext uri="{FF2B5EF4-FFF2-40B4-BE49-F238E27FC236}">
                <a16:creationId xmlns:a16="http://schemas.microsoft.com/office/drawing/2014/main" id="{C8E0BBF0-121A-E1B2-4D9A-77117FB27ED3}"/>
              </a:ext>
            </a:extLst>
          </p:cNvPr>
          <p:cNvSpPr>
            <a:spLocks noGrp="1"/>
          </p:cNvSpPr>
          <p:nvPr>
            <p:ph type="dt" sz="half" idx="10"/>
          </p:nvPr>
        </p:nvSpPr>
        <p:spPr/>
        <p:txBody>
          <a:bodyPr/>
          <a:lstStyle/>
          <a:p>
            <a:fld id="{F052735F-EF53-4352-9348-D63FC608D4D5}" type="datetime1">
              <a:rPr lang="en-US" smtClean="0"/>
              <a:t>7/19/2022</a:t>
            </a:fld>
            <a:endParaRPr lang="en-US"/>
          </a:p>
        </p:txBody>
      </p:sp>
      <p:pic>
        <p:nvPicPr>
          <p:cNvPr id="25" name="Picture 24">
            <a:extLst>
              <a:ext uri="{FF2B5EF4-FFF2-40B4-BE49-F238E27FC236}">
                <a16:creationId xmlns:a16="http://schemas.microsoft.com/office/drawing/2014/main" id="{6F0B17B7-63B7-5DC5-D691-CF01EAAC28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680" y="4211185"/>
            <a:ext cx="2690902" cy="1401050"/>
          </a:xfrm>
          <a:prstGeom prst="rect">
            <a:avLst/>
          </a:prstGeom>
        </p:spPr>
      </p:pic>
    </p:spTree>
    <p:extLst>
      <p:ext uri="{BB962C8B-B14F-4D97-AF65-F5344CB8AC3E}">
        <p14:creationId xmlns:p14="http://schemas.microsoft.com/office/powerpoint/2010/main" val="38565256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5"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a:t>The init() method :</a:t>
            </a:r>
            <a:endParaRPr lang="en-US"/>
          </a:p>
        </p:txBody>
      </p:sp>
      <p:sp>
        <p:nvSpPr>
          <p:cNvPr id="39"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pPr>
              <a:lnSpc>
                <a:spcPct val="90000"/>
              </a:lnSpc>
            </a:pPr>
            <a:r>
              <a:rPr lang="en-US" sz="1400"/>
              <a:t>The </a:t>
            </a:r>
            <a:r>
              <a:rPr lang="en-US" sz="1400" err="1"/>
              <a:t>init</a:t>
            </a:r>
            <a:r>
              <a:rPr lang="en-US" sz="1400"/>
              <a:t> method is designed to be called only once.</a:t>
            </a:r>
          </a:p>
          <a:p>
            <a:pPr>
              <a:lnSpc>
                <a:spcPct val="90000"/>
              </a:lnSpc>
            </a:pPr>
            <a:r>
              <a:rPr lang="en-US" sz="1400"/>
              <a:t>It is called when the servlet is first created, and not called again for each user request.</a:t>
            </a:r>
          </a:p>
          <a:p>
            <a:pPr>
              <a:lnSpc>
                <a:spcPct val="90000"/>
              </a:lnSpc>
            </a:pPr>
            <a:r>
              <a:rPr lang="en-US" sz="1400"/>
              <a:t>So, it is used for one-time initializations, just as with the </a:t>
            </a:r>
            <a:r>
              <a:rPr lang="en-US" sz="1400" err="1"/>
              <a:t>init</a:t>
            </a:r>
            <a:r>
              <a:rPr lang="en-US" sz="1400"/>
              <a:t> method of applets.</a:t>
            </a:r>
          </a:p>
          <a:p>
            <a:pPr>
              <a:lnSpc>
                <a:spcPct val="90000"/>
              </a:lnSpc>
            </a:pPr>
            <a:r>
              <a:rPr lang="en-US" sz="1400"/>
              <a:t>The servlet is normally created when a user first invokes a URL corresponding to the servlet, but you can also specify that the servlet be loaded when the server is first started.</a:t>
            </a:r>
          </a:p>
          <a:p>
            <a:pPr>
              <a:lnSpc>
                <a:spcPct val="90000"/>
              </a:lnSpc>
            </a:pPr>
            <a:r>
              <a:rPr lang="en-US" sz="1400"/>
              <a:t>When a user invokes a servlet, a single instance of each servlet gets created, with each user request resulting in a new thread that is handed off to </a:t>
            </a:r>
            <a:r>
              <a:rPr lang="en-US" sz="1400" err="1"/>
              <a:t>doGet</a:t>
            </a:r>
            <a:r>
              <a:rPr lang="en-US" sz="1400"/>
              <a:t> or </a:t>
            </a:r>
            <a:r>
              <a:rPr lang="en-US" sz="1400" err="1"/>
              <a:t>doPost</a:t>
            </a:r>
            <a:r>
              <a:rPr lang="en-US" sz="1400"/>
              <a:t> as appropriate. </a:t>
            </a:r>
          </a:p>
          <a:p>
            <a:pPr>
              <a:lnSpc>
                <a:spcPct val="90000"/>
              </a:lnSpc>
            </a:pPr>
            <a:r>
              <a:rPr lang="en-US" sz="1400"/>
              <a:t>The </a:t>
            </a:r>
            <a:r>
              <a:rPr lang="en-US" sz="1400" err="1"/>
              <a:t>init</a:t>
            </a:r>
            <a:r>
              <a:rPr lang="en-US" sz="1400"/>
              <a:t>() method simply creates or loads some data that will be used throughout the life of the servlet.</a:t>
            </a:r>
          </a:p>
          <a:p>
            <a:pPr>
              <a:lnSpc>
                <a:spcPct val="90000"/>
              </a:lnSpc>
            </a:pPr>
            <a:r>
              <a:rPr lang="en-US" sz="1400"/>
              <a:t>Syntax</a:t>
            </a:r>
          </a:p>
          <a:p>
            <a:pPr marL="0" lvl="0" indent="0">
              <a:lnSpc>
                <a:spcPct val="90000"/>
              </a:lnSpc>
              <a:buNone/>
            </a:pPr>
            <a:r>
              <a:rPr lang="en-US" sz="1400">
                <a:latin typeface="Arial Unicode MS" panose="020B0604020202020204" pitchFamily="34" charset="-128"/>
              </a:rPr>
              <a:t>	public void </a:t>
            </a:r>
            <a:r>
              <a:rPr lang="en-US" sz="1400" err="1">
                <a:latin typeface="Arial Unicode MS" panose="020B0604020202020204" pitchFamily="34" charset="-128"/>
              </a:rPr>
              <a:t>init</a:t>
            </a:r>
            <a:r>
              <a:rPr lang="en-US" sz="1400">
                <a:latin typeface="Arial Unicode MS" panose="020B0604020202020204" pitchFamily="34" charset="-128"/>
              </a:rPr>
              <a:t>() throws </a:t>
            </a:r>
            <a:r>
              <a:rPr lang="en-US" sz="1400" err="1">
                <a:latin typeface="Arial Unicode MS" panose="020B0604020202020204" pitchFamily="34" charset="-128"/>
              </a:rPr>
              <a:t>ServletException</a:t>
            </a:r>
            <a:r>
              <a:rPr lang="en-US" sz="1400">
                <a:latin typeface="Arial Unicode MS" panose="020B0604020202020204" pitchFamily="34" charset="-128"/>
              </a:rPr>
              <a:t> { // Initialization code... }</a:t>
            </a:r>
            <a:r>
              <a:rPr lang="en-US" sz="1400"/>
              <a:t> </a:t>
            </a:r>
            <a:endParaRPr lang="en-US" sz="1400">
              <a:latin typeface="Arial" panose="020B0604020202020204" pitchFamily="34" charset="0"/>
            </a:endParaRPr>
          </a:p>
          <a:p>
            <a:pPr>
              <a:lnSpc>
                <a:spcPct val="90000"/>
              </a:lnSpc>
            </a:pPr>
            <a:endParaRPr lang="en-US" sz="1400"/>
          </a:p>
          <a:p>
            <a:pPr marL="0" indent="0">
              <a:lnSpc>
                <a:spcPct val="90000"/>
              </a:lnSpc>
              <a:buNone/>
            </a:pPr>
            <a:endParaRPr lang="en-US" sz="1400"/>
          </a:p>
          <a:p>
            <a:pPr>
              <a:lnSpc>
                <a:spcPct val="90000"/>
              </a:lnSpc>
            </a:pPr>
            <a:endParaRPr lang="en-US" sz="1400"/>
          </a:p>
        </p:txBody>
      </p:sp>
      <p:sp>
        <p:nvSpPr>
          <p:cNvPr id="4" name="Date Placeholder 3">
            <a:extLst>
              <a:ext uri="{FF2B5EF4-FFF2-40B4-BE49-F238E27FC236}">
                <a16:creationId xmlns:a16="http://schemas.microsoft.com/office/drawing/2014/main" id="{27E252BB-EE20-4759-5CD3-CA1CD9988220}"/>
              </a:ext>
            </a:extLst>
          </p:cNvPr>
          <p:cNvSpPr>
            <a:spLocks noGrp="1"/>
          </p:cNvSpPr>
          <p:nvPr>
            <p:ph type="dt" sz="half" idx="10"/>
          </p:nvPr>
        </p:nvSpPr>
        <p:spPr/>
        <p:txBody>
          <a:bodyPr/>
          <a:lstStyle/>
          <a:p>
            <a:fld id="{09C67064-2734-4F14-A5A8-8AD2A18B75D6}" type="datetime1">
              <a:rPr lang="en-US" smtClean="0"/>
              <a:t>7/19/2022</a:t>
            </a:fld>
            <a:endParaRPr lang="en-US"/>
          </a:p>
        </p:txBody>
      </p:sp>
      <p:pic>
        <p:nvPicPr>
          <p:cNvPr id="42" name="Picture 41">
            <a:extLst>
              <a:ext uri="{FF2B5EF4-FFF2-40B4-BE49-F238E27FC236}">
                <a16:creationId xmlns:a16="http://schemas.microsoft.com/office/drawing/2014/main" id="{041217F9-8C2A-C715-EF36-75BBF5D32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379668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The service() method :</a:t>
            </a: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pPr>
              <a:lnSpc>
                <a:spcPct val="90000"/>
              </a:lnSpc>
            </a:pPr>
            <a:r>
              <a:rPr lang="en-US" dirty="0"/>
              <a:t>The service() method is the main method to </a:t>
            </a:r>
            <a:r>
              <a:rPr lang="en-US"/>
              <a:t>perform the actual task.</a:t>
            </a:r>
          </a:p>
          <a:p>
            <a:pPr>
              <a:lnSpc>
                <a:spcPct val="90000"/>
              </a:lnSpc>
            </a:pPr>
            <a:r>
              <a:rPr lang="en-US" dirty="0"/>
              <a:t>The </a:t>
            </a:r>
            <a:r>
              <a:rPr lang="en-US"/>
              <a:t>servlet container</a:t>
            </a:r>
            <a:r>
              <a:rPr lang="en-US" dirty="0"/>
              <a:t> (i.e. web server) calls the </a:t>
            </a:r>
            <a:r>
              <a:rPr lang="en-US"/>
              <a:t>service() method </a:t>
            </a:r>
            <a:r>
              <a:rPr lang="en-US" dirty="0"/>
              <a:t>to </a:t>
            </a:r>
            <a:r>
              <a:rPr lang="en-US"/>
              <a:t>handle requests coming </a:t>
            </a:r>
            <a:r>
              <a:rPr lang="en-US" dirty="0"/>
              <a:t>from the </a:t>
            </a:r>
            <a:r>
              <a:rPr lang="en-US"/>
              <a:t>client( browsers) </a:t>
            </a:r>
            <a:r>
              <a:rPr lang="en-US" dirty="0"/>
              <a:t>and to </a:t>
            </a:r>
            <a:r>
              <a:rPr lang="en-US"/>
              <a:t>write the formatted response back to the client.</a:t>
            </a:r>
          </a:p>
          <a:p>
            <a:pPr>
              <a:lnSpc>
                <a:spcPct val="90000"/>
              </a:lnSpc>
            </a:pPr>
            <a:r>
              <a:rPr lang="en-US" dirty="0"/>
              <a:t>Each time the </a:t>
            </a:r>
            <a:r>
              <a:rPr lang="en-US"/>
              <a:t>server receives a request for a servlet</a:t>
            </a:r>
            <a:r>
              <a:rPr lang="en-US" dirty="0"/>
              <a:t>, the </a:t>
            </a:r>
            <a:r>
              <a:rPr lang="en-US"/>
              <a:t>server issues a new thread and calls service. </a:t>
            </a:r>
          </a:p>
          <a:p>
            <a:pPr>
              <a:lnSpc>
                <a:spcPct val="90000"/>
              </a:lnSpc>
            </a:pPr>
            <a:r>
              <a:rPr lang="en-US" dirty="0"/>
              <a:t>The service() method </a:t>
            </a:r>
            <a:r>
              <a:rPr lang="en-US"/>
              <a:t>checks the HTTP request type </a:t>
            </a:r>
            <a:r>
              <a:rPr lang="en-US" dirty="0"/>
              <a:t>(GET, POST, PUT, DELETE, etc.) and </a:t>
            </a:r>
            <a:r>
              <a:rPr lang="en-US"/>
              <a:t>calls </a:t>
            </a:r>
            <a:r>
              <a:rPr lang="en-US" dirty="0" err="1"/>
              <a:t>doGet</a:t>
            </a:r>
            <a:r>
              <a:rPr lang="en-US" dirty="0"/>
              <a:t>, </a:t>
            </a:r>
            <a:r>
              <a:rPr lang="en-US" dirty="0" err="1"/>
              <a:t>doPost</a:t>
            </a:r>
            <a:r>
              <a:rPr lang="en-US" dirty="0"/>
              <a:t>, </a:t>
            </a:r>
            <a:r>
              <a:rPr lang="en-US" dirty="0" err="1"/>
              <a:t>doPut</a:t>
            </a:r>
            <a:r>
              <a:rPr lang="en-US" dirty="0"/>
              <a:t>, </a:t>
            </a:r>
            <a:r>
              <a:rPr lang="en-US" dirty="0" err="1"/>
              <a:t>doDelete</a:t>
            </a:r>
            <a:r>
              <a:rPr lang="en-US" dirty="0"/>
              <a:t>, etc. methods as appropriate.</a:t>
            </a:r>
            <a:endParaRPr lang="en-US"/>
          </a:p>
          <a:p>
            <a:pPr>
              <a:lnSpc>
                <a:spcPct val="90000"/>
              </a:lnSpc>
            </a:pPr>
            <a:r>
              <a:rPr lang="en-US" dirty="0"/>
              <a:t>Syntax:-</a:t>
            </a:r>
            <a:endParaRPr lang="en-US"/>
          </a:p>
          <a:p>
            <a:pPr marL="0" indent="0">
              <a:lnSpc>
                <a:spcPct val="90000"/>
              </a:lnSpc>
              <a:buNone/>
            </a:pPr>
            <a:r>
              <a:rPr lang="en-US">
                <a:latin typeface="Arial Unicode MS" panose="020B0604020202020204" pitchFamily="34" charset="-128"/>
              </a:rPr>
              <a:t>public void service(</a:t>
            </a:r>
            <a:r>
              <a:rPr lang="en-US" err="1">
                <a:latin typeface="Arial Unicode MS" panose="020B0604020202020204" pitchFamily="34" charset="-128"/>
              </a:rPr>
              <a:t>ServletRequest</a:t>
            </a:r>
            <a:r>
              <a:rPr lang="en-US">
                <a:latin typeface="Arial Unicode MS" panose="020B0604020202020204" pitchFamily="34" charset="-128"/>
              </a:rPr>
              <a:t> request, </a:t>
            </a:r>
            <a:r>
              <a:rPr lang="en-US" err="1">
                <a:latin typeface="Arial Unicode MS" panose="020B0604020202020204" pitchFamily="34" charset="-128"/>
              </a:rPr>
              <a:t>ServletResponse</a:t>
            </a:r>
            <a:r>
              <a:rPr lang="en-US">
                <a:latin typeface="Arial Unicode MS" panose="020B0604020202020204" pitchFamily="34" charset="-128"/>
              </a:rPr>
              <a:t> response) throws </a:t>
            </a:r>
            <a:r>
              <a:rPr lang="en-US" err="1">
                <a:latin typeface="Arial Unicode MS" panose="020B0604020202020204" pitchFamily="34" charset="-128"/>
              </a:rPr>
              <a:t>ServletException</a:t>
            </a:r>
            <a:r>
              <a:rPr lang="en-US">
                <a:latin typeface="Arial Unicode MS" panose="020B0604020202020204" pitchFamily="34" charset="-128"/>
              </a:rPr>
              <a:t>, </a:t>
            </a:r>
            <a:r>
              <a:rPr lang="en-US" err="1">
                <a:latin typeface="Arial Unicode MS" panose="020B0604020202020204" pitchFamily="34" charset="-128"/>
              </a:rPr>
              <a:t>IOException</a:t>
            </a:r>
            <a:r>
              <a:rPr lang="en-US">
                <a:latin typeface="Arial Unicode MS" panose="020B0604020202020204" pitchFamily="34" charset="-128"/>
              </a:rPr>
              <a:t>{ }</a:t>
            </a:r>
            <a:endParaRPr lang="en-US"/>
          </a:p>
          <a:p>
            <a:pPr>
              <a:lnSpc>
                <a:spcPct val="90000"/>
              </a:lnSpc>
            </a:pPr>
            <a:endParaRPr lang="en-US"/>
          </a:p>
        </p:txBody>
      </p:sp>
      <p:sp>
        <p:nvSpPr>
          <p:cNvPr id="4" name="Date Placeholder 3">
            <a:extLst>
              <a:ext uri="{FF2B5EF4-FFF2-40B4-BE49-F238E27FC236}">
                <a16:creationId xmlns:a16="http://schemas.microsoft.com/office/drawing/2014/main" id="{D568555F-2E11-070B-C9EB-76487A4058BC}"/>
              </a:ext>
            </a:extLst>
          </p:cNvPr>
          <p:cNvSpPr>
            <a:spLocks noGrp="1"/>
          </p:cNvSpPr>
          <p:nvPr>
            <p:ph type="dt" sz="half" idx="10"/>
          </p:nvPr>
        </p:nvSpPr>
        <p:spPr/>
        <p:txBody>
          <a:bodyPr/>
          <a:lstStyle/>
          <a:p>
            <a:fld id="{998DD68E-515D-4FFE-A43C-55EDB74D3D3D}" type="datetime1">
              <a:rPr lang="en-US" smtClean="0"/>
              <a:t>7/19/2022</a:t>
            </a:fld>
            <a:endParaRPr lang="en-US"/>
          </a:p>
        </p:txBody>
      </p:sp>
      <p:pic>
        <p:nvPicPr>
          <p:cNvPr id="39" name="Picture 38">
            <a:extLst>
              <a:ext uri="{FF2B5EF4-FFF2-40B4-BE49-F238E27FC236}">
                <a16:creationId xmlns:a16="http://schemas.microsoft.com/office/drawing/2014/main" id="{3ADEBCE2-3C6B-B062-E4A9-E83B87316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273917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The </a:t>
            </a:r>
            <a:r>
              <a:rPr lang="en-US" b="1" dirty="0" err="1"/>
              <a:t>doGet</a:t>
            </a:r>
            <a:r>
              <a:rPr lang="en-US" b="1" dirty="0"/>
              <a:t>() Method</a:t>
            </a:r>
            <a:endParaRPr lang="en-US" b="1"/>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dirty="0"/>
              <a:t>In </a:t>
            </a:r>
            <a:r>
              <a:rPr lang="en-US" dirty="0" err="1"/>
              <a:t>doGet</a:t>
            </a:r>
            <a:r>
              <a:rPr lang="en-US" dirty="0"/>
              <a:t>(), the parameters are appended to the URL and sent along with the header information.</a:t>
            </a:r>
            <a:endParaRPr lang="en-US"/>
          </a:p>
          <a:p>
            <a:r>
              <a:rPr lang="en-US" dirty="0" err="1"/>
              <a:t>doGet</a:t>
            </a:r>
            <a:r>
              <a:rPr lang="en-US" dirty="0"/>
              <a:t>() shall be used when small amount of data and insensitive data like a query has to be sent as a request.</a:t>
            </a:r>
          </a:p>
          <a:p>
            <a:r>
              <a:rPr lang="en-US" dirty="0"/>
              <a:t>Syntax:</a:t>
            </a:r>
          </a:p>
          <a:p>
            <a:pPr marL="0" indent="0">
              <a:buNone/>
            </a:pPr>
            <a:r>
              <a:rPr lang="en-US" dirty="0"/>
              <a:t>	</a:t>
            </a:r>
            <a:r>
              <a:rPr lang="en-US"/>
              <a:t>public void </a:t>
            </a:r>
            <a:r>
              <a:rPr lang="en-US" err="1"/>
              <a:t>doGet</a:t>
            </a:r>
            <a:r>
              <a:rPr lang="en-US"/>
              <a:t>(</a:t>
            </a:r>
            <a:r>
              <a:rPr lang="en-US" err="1"/>
              <a:t>HttpServletRequest</a:t>
            </a:r>
            <a:r>
              <a:rPr lang="en-US"/>
              <a:t> request,</a:t>
            </a:r>
          </a:p>
          <a:p>
            <a:pPr marL="0" indent="0">
              <a:buNone/>
            </a:pPr>
            <a:r>
              <a:rPr lang="en-US"/>
              <a:t>				</a:t>
            </a:r>
            <a:r>
              <a:rPr lang="en-US" err="1"/>
              <a:t>HttpServletResponse</a:t>
            </a:r>
            <a:r>
              <a:rPr lang="en-US"/>
              <a:t> response)</a:t>
            </a:r>
          </a:p>
          <a:p>
            <a:pPr marL="0" indent="0">
              <a:buNone/>
            </a:pPr>
            <a:r>
              <a:rPr lang="en-US"/>
              <a:t>	throws </a:t>
            </a:r>
            <a:r>
              <a:rPr lang="en-US" err="1"/>
              <a:t>ServletException</a:t>
            </a:r>
            <a:r>
              <a:rPr lang="en-US"/>
              <a:t> , </a:t>
            </a:r>
            <a:r>
              <a:rPr lang="en-US" err="1"/>
              <a:t>IOException</a:t>
            </a:r>
            <a:endParaRPr lang="en-US"/>
          </a:p>
          <a:p>
            <a:pPr marL="0" indent="0">
              <a:buNone/>
            </a:pPr>
            <a:r>
              <a:rPr lang="en-US"/>
              <a:t>	{// Servlet code}</a:t>
            </a:r>
          </a:p>
        </p:txBody>
      </p:sp>
      <p:sp>
        <p:nvSpPr>
          <p:cNvPr id="4" name="Date Placeholder 3">
            <a:extLst>
              <a:ext uri="{FF2B5EF4-FFF2-40B4-BE49-F238E27FC236}">
                <a16:creationId xmlns:a16="http://schemas.microsoft.com/office/drawing/2014/main" id="{ABBCF0D2-132C-6E84-C83B-E22E80E559CC}"/>
              </a:ext>
            </a:extLst>
          </p:cNvPr>
          <p:cNvSpPr>
            <a:spLocks noGrp="1"/>
          </p:cNvSpPr>
          <p:nvPr>
            <p:ph type="dt" sz="half" idx="10"/>
          </p:nvPr>
        </p:nvSpPr>
        <p:spPr/>
        <p:txBody>
          <a:bodyPr/>
          <a:lstStyle/>
          <a:p>
            <a:fld id="{7914EA44-092E-4792-8006-469800CD66E5}" type="datetime1">
              <a:rPr lang="en-US" smtClean="0"/>
              <a:t>7/19/2022</a:t>
            </a:fld>
            <a:endParaRPr lang="en-US"/>
          </a:p>
        </p:txBody>
      </p:sp>
      <p:pic>
        <p:nvPicPr>
          <p:cNvPr id="39" name="Picture 38">
            <a:extLst>
              <a:ext uri="{FF2B5EF4-FFF2-40B4-BE49-F238E27FC236}">
                <a16:creationId xmlns:a16="http://schemas.microsoft.com/office/drawing/2014/main" id="{448CB528-C355-A91C-5547-2D1C35A89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926246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The </a:t>
            </a:r>
            <a:r>
              <a:rPr lang="en-US" b="1" dirty="0" err="1"/>
              <a:t>doPost</a:t>
            </a:r>
            <a:r>
              <a:rPr lang="en-US" b="1" dirty="0"/>
              <a:t>() Method</a:t>
            </a:r>
            <a:endParaRPr lang="en-US"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dirty="0"/>
              <a:t>In </a:t>
            </a:r>
            <a:r>
              <a:rPr lang="en-US" dirty="0" err="1"/>
              <a:t>doPost</a:t>
            </a:r>
            <a:r>
              <a:rPr lang="en-US" dirty="0"/>
              <a:t>(), the parameters are sent separately.</a:t>
            </a:r>
          </a:p>
          <a:p>
            <a:r>
              <a:rPr lang="en-US" dirty="0" err="1"/>
              <a:t>doPost</a:t>
            </a:r>
            <a:r>
              <a:rPr lang="en-US" dirty="0"/>
              <a:t>() shall be used when comparatively large amount of sensitive data has to be sent. Examples are sending data after filling up a form or sending login id and password.</a:t>
            </a:r>
            <a:endParaRPr lang="en-US"/>
          </a:p>
          <a:p>
            <a:r>
              <a:rPr lang="en-US" dirty="0"/>
              <a:t>Syntax:</a:t>
            </a:r>
          </a:p>
          <a:p>
            <a:pPr marL="0" indent="0">
              <a:buNone/>
            </a:pPr>
            <a:r>
              <a:rPr lang="en-US" dirty="0"/>
              <a:t>	</a:t>
            </a:r>
            <a:r>
              <a:rPr lang="en-US"/>
              <a:t>public void </a:t>
            </a:r>
            <a:r>
              <a:rPr lang="en-US" err="1"/>
              <a:t>doPost</a:t>
            </a:r>
            <a:r>
              <a:rPr lang="en-US"/>
              <a:t>(</a:t>
            </a:r>
            <a:r>
              <a:rPr lang="en-US" err="1"/>
              <a:t>HttpServletRequest</a:t>
            </a:r>
            <a:r>
              <a:rPr lang="en-US"/>
              <a:t> request,</a:t>
            </a:r>
          </a:p>
          <a:p>
            <a:pPr marL="0" indent="0">
              <a:buNone/>
            </a:pPr>
            <a:r>
              <a:rPr lang="en-US"/>
              <a:t>				</a:t>
            </a:r>
            <a:r>
              <a:rPr lang="en-US" err="1"/>
              <a:t>HttpServletResponse</a:t>
            </a:r>
            <a:r>
              <a:rPr lang="en-US"/>
              <a:t> response)</a:t>
            </a:r>
          </a:p>
          <a:p>
            <a:pPr marL="0" indent="0">
              <a:buNone/>
            </a:pPr>
            <a:r>
              <a:rPr lang="en-US"/>
              <a:t>	throws </a:t>
            </a:r>
            <a:r>
              <a:rPr lang="en-US" err="1"/>
              <a:t>ServletException</a:t>
            </a:r>
            <a:r>
              <a:rPr lang="en-US"/>
              <a:t> , </a:t>
            </a:r>
            <a:r>
              <a:rPr lang="en-US" err="1"/>
              <a:t>IOException</a:t>
            </a:r>
            <a:endParaRPr lang="en-US"/>
          </a:p>
          <a:p>
            <a:pPr marL="0" indent="0">
              <a:buNone/>
            </a:pPr>
            <a:r>
              <a:rPr lang="en-US"/>
              <a:t>	{// Servlet code}</a:t>
            </a:r>
          </a:p>
          <a:p>
            <a:endParaRPr lang="en-US"/>
          </a:p>
        </p:txBody>
      </p:sp>
      <p:sp>
        <p:nvSpPr>
          <p:cNvPr id="4" name="Date Placeholder 3">
            <a:extLst>
              <a:ext uri="{FF2B5EF4-FFF2-40B4-BE49-F238E27FC236}">
                <a16:creationId xmlns:a16="http://schemas.microsoft.com/office/drawing/2014/main" id="{75A361A1-1014-76B9-679B-6FFDA789B6BC}"/>
              </a:ext>
            </a:extLst>
          </p:cNvPr>
          <p:cNvSpPr>
            <a:spLocks noGrp="1"/>
          </p:cNvSpPr>
          <p:nvPr>
            <p:ph type="dt" sz="half" idx="10"/>
          </p:nvPr>
        </p:nvSpPr>
        <p:spPr/>
        <p:txBody>
          <a:bodyPr/>
          <a:lstStyle/>
          <a:p>
            <a:fld id="{0A3AEC0B-43F7-401E-865A-3B5914BE99CA}" type="datetime1">
              <a:rPr lang="en-US" smtClean="0"/>
              <a:t>7/19/2022</a:t>
            </a:fld>
            <a:endParaRPr lang="en-US"/>
          </a:p>
        </p:txBody>
      </p:sp>
      <p:pic>
        <p:nvPicPr>
          <p:cNvPr id="39" name="Picture 38">
            <a:extLst>
              <a:ext uri="{FF2B5EF4-FFF2-40B4-BE49-F238E27FC236}">
                <a16:creationId xmlns:a16="http://schemas.microsoft.com/office/drawing/2014/main" id="{E24BAEE1-2E32-D47F-FE9D-0E7FA3460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89807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85563084-610D-97FE-5BCD-F305C7CC087C}"/>
              </a:ext>
            </a:extLst>
          </p:cNvPr>
          <p:cNvGraphicFramePr>
            <a:graphicFrameLocks noGrp="1"/>
          </p:cNvGraphicFramePr>
          <p:nvPr>
            <p:ph idx="1"/>
            <p:extLst>
              <p:ext uri="{D42A27DB-BD31-4B8C-83A1-F6EECF244321}">
                <p14:modId xmlns:p14="http://schemas.microsoft.com/office/powerpoint/2010/main" val="1210939460"/>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659CEE5D-DCD2-5251-1355-2D6919CFE362}"/>
              </a:ext>
            </a:extLst>
          </p:cNvPr>
          <p:cNvSpPr>
            <a:spLocks noGrp="1"/>
          </p:cNvSpPr>
          <p:nvPr>
            <p:ph type="dt" sz="half" idx="10"/>
          </p:nvPr>
        </p:nvSpPr>
        <p:spPr/>
        <p:txBody>
          <a:bodyPr/>
          <a:lstStyle/>
          <a:p>
            <a:fld id="{C5B1DD6F-0ADB-45FE-9FF5-45F6C800FE2C}" type="datetime1">
              <a:rPr lang="en-US" smtClean="0"/>
              <a:t>7/19/2022</a:t>
            </a:fld>
            <a:endParaRPr lang="en-US"/>
          </a:p>
        </p:txBody>
      </p:sp>
      <p:pic>
        <p:nvPicPr>
          <p:cNvPr id="10" name="Picture 9">
            <a:extLst>
              <a:ext uri="{FF2B5EF4-FFF2-40B4-BE49-F238E27FC236}">
                <a16:creationId xmlns:a16="http://schemas.microsoft.com/office/drawing/2014/main" id="{028CB9D6-B59F-0C9D-3F74-6FFCEAB2A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431953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The destroy() method :</a:t>
            </a:r>
            <a:endParaRPr lang="en-US"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dirty="0"/>
              <a:t>The destroy() method is called only once </a:t>
            </a:r>
            <a:r>
              <a:rPr lang="en-US"/>
              <a:t>at the end</a:t>
            </a:r>
            <a:r>
              <a:rPr lang="en-US" dirty="0"/>
              <a:t> of the life cycle of a servlet.</a:t>
            </a:r>
          </a:p>
          <a:p>
            <a:r>
              <a:rPr lang="en-US" dirty="0"/>
              <a:t>This method gives your servlet a chance to </a:t>
            </a:r>
            <a:r>
              <a:rPr lang="en-US"/>
              <a:t>close database connections, halt background threads, write cookie lists or hit counts to disk, and perform other such cleanup activities.</a:t>
            </a:r>
          </a:p>
          <a:p>
            <a:r>
              <a:rPr lang="en-US" dirty="0"/>
              <a:t>After the destroy() method is called, the </a:t>
            </a:r>
            <a:r>
              <a:rPr lang="en-US"/>
              <a:t>servlet object is marked for garbage collection.</a:t>
            </a:r>
          </a:p>
          <a:p>
            <a:r>
              <a:rPr lang="en-US"/>
              <a:t>Syntax:</a:t>
            </a:r>
          </a:p>
          <a:p>
            <a:pPr marL="457200" lvl="1" indent="0">
              <a:buNone/>
            </a:pPr>
            <a:r>
              <a:rPr lang="en-US"/>
              <a:t>Public void destroy()</a:t>
            </a:r>
          </a:p>
          <a:p>
            <a:pPr marL="457200" lvl="1" indent="0">
              <a:buNone/>
            </a:pPr>
            <a:r>
              <a:rPr lang="en-US"/>
              <a:t>               { // Finalization code……}</a:t>
            </a:r>
          </a:p>
        </p:txBody>
      </p:sp>
      <p:sp>
        <p:nvSpPr>
          <p:cNvPr id="4" name="Date Placeholder 3">
            <a:extLst>
              <a:ext uri="{FF2B5EF4-FFF2-40B4-BE49-F238E27FC236}">
                <a16:creationId xmlns:a16="http://schemas.microsoft.com/office/drawing/2014/main" id="{C7E260E6-B242-A541-CB4A-4AC699B1EA92}"/>
              </a:ext>
            </a:extLst>
          </p:cNvPr>
          <p:cNvSpPr>
            <a:spLocks noGrp="1"/>
          </p:cNvSpPr>
          <p:nvPr>
            <p:ph type="dt" sz="half" idx="10"/>
          </p:nvPr>
        </p:nvSpPr>
        <p:spPr/>
        <p:txBody>
          <a:bodyPr/>
          <a:lstStyle/>
          <a:p>
            <a:fld id="{D02832B9-BB2F-422F-AD7B-444FB286B381}" type="datetime1">
              <a:rPr lang="en-US" smtClean="0"/>
              <a:t>7/19/2022</a:t>
            </a:fld>
            <a:endParaRPr lang="en-US"/>
          </a:p>
        </p:txBody>
      </p:sp>
      <p:pic>
        <p:nvPicPr>
          <p:cNvPr id="39" name="Picture 38">
            <a:extLst>
              <a:ext uri="{FF2B5EF4-FFF2-40B4-BE49-F238E27FC236}">
                <a16:creationId xmlns:a16="http://schemas.microsoft.com/office/drawing/2014/main" id="{416DA482-CC7E-11A4-BACA-39F9FEA8AB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663077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4" name="Rectangle 17">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Methods of Servlet interface</a:t>
            </a:r>
            <a:endParaRPr lang="en-US" sz="3200">
              <a:solidFill>
                <a:schemeClr val="bg1"/>
              </a:solidFill>
            </a:endParaRPr>
          </a:p>
        </p:txBody>
      </p:sp>
      <p:sp>
        <p:nvSpPr>
          <p:cNvPr id="25"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26" name="Rectangle 21">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27473979"/>
              </p:ext>
            </p:extLst>
          </p:nvPr>
        </p:nvGraphicFramePr>
        <p:xfrm>
          <a:off x="4878948" y="641551"/>
          <a:ext cx="6500606" cy="5264781"/>
        </p:xfrm>
        <a:graphic>
          <a:graphicData uri="http://schemas.openxmlformats.org/drawingml/2006/table">
            <a:tbl>
              <a:tblPr firstRow="1" bandRow="1"/>
              <a:tblGrid>
                <a:gridCol w="2966264">
                  <a:extLst>
                    <a:ext uri="{9D8B030D-6E8A-4147-A177-3AD203B41FA5}">
                      <a16:colId xmlns:a16="http://schemas.microsoft.com/office/drawing/2014/main" val="20000"/>
                    </a:ext>
                  </a:extLst>
                </a:gridCol>
                <a:gridCol w="3534342">
                  <a:extLst>
                    <a:ext uri="{9D8B030D-6E8A-4147-A177-3AD203B41FA5}">
                      <a16:colId xmlns:a16="http://schemas.microsoft.com/office/drawing/2014/main" val="20001"/>
                    </a:ext>
                  </a:extLst>
                </a:gridCol>
              </a:tblGrid>
              <a:tr h="391838">
                <a:tc>
                  <a:txBody>
                    <a:bodyPr/>
                    <a:lstStyle/>
                    <a:p>
                      <a:pPr algn="ctr"/>
                      <a:r>
                        <a:rPr lang="en-US" sz="1700" b="1"/>
                        <a:t>Method</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700" b="1"/>
                        <a:t>Description</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1186498">
                <a:tc>
                  <a:txBody>
                    <a:bodyPr/>
                    <a:lstStyle/>
                    <a:p>
                      <a:r>
                        <a:rPr lang="en-US" sz="1700" b="1"/>
                        <a:t>public void </a:t>
                      </a:r>
                      <a:r>
                        <a:rPr lang="en-US" sz="1700" b="1" err="1"/>
                        <a:t>init</a:t>
                      </a:r>
                      <a:r>
                        <a:rPr lang="en-US" sz="1700" b="1"/>
                        <a:t>(</a:t>
                      </a:r>
                      <a:r>
                        <a:rPr lang="en-US" sz="1700" b="1" err="1"/>
                        <a:t>ServletConfig</a:t>
                      </a:r>
                      <a:r>
                        <a:rPr lang="en-US" sz="1700" b="1"/>
                        <a:t> </a:t>
                      </a:r>
                      <a:r>
                        <a:rPr lang="en-US" sz="1700" b="1" err="1"/>
                        <a:t>config</a:t>
                      </a:r>
                      <a:r>
                        <a:rPr lang="en-US" sz="1700" b="1"/>
                        <a:t>)</a:t>
                      </a:r>
                      <a:endParaRPr lang="en-US"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initializes the servlet. It is the life cycle method of servlet and invoked by the web container only once.</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86498">
                <a:tc>
                  <a:txBody>
                    <a:bodyPr/>
                    <a:lstStyle/>
                    <a:p>
                      <a:r>
                        <a:rPr lang="fr-FR" sz="1700" b="1"/>
                        <a:t>public </a:t>
                      </a:r>
                      <a:r>
                        <a:rPr lang="fr-FR" sz="1700" b="1" err="1"/>
                        <a:t>void</a:t>
                      </a:r>
                      <a:r>
                        <a:rPr lang="fr-FR" sz="1700" b="1"/>
                        <a:t> service(</a:t>
                      </a:r>
                      <a:r>
                        <a:rPr lang="fr-FR" sz="1700" b="1" err="1"/>
                        <a:t>ServletRequest</a:t>
                      </a:r>
                      <a:r>
                        <a:rPr lang="fr-FR" sz="1700" b="1"/>
                        <a:t> </a:t>
                      </a:r>
                      <a:r>
                        <a:rPr lang="fr-FR" sz="1700" b="1" err="1"/>
                        <a:t>request,ServletResponse</a:t>
                      </a:r>
                      <a:r>
                        <a:rPr lang="fr-FR" sz="1700" b="1"/>
                        <a:t> </a:t>
                      </a:r>
                      <a:r>
                        <a:rPr lang="fr-FR" sz="1700" b="1" err="1"/>
                        <a:t>response</a:t>
                      </a:r>
                      <a:r>
                        <a:rPr lang="fr-FR" sz="1700" b="1"/>
                        <a:t>)</a:t>
                      </a:r>
                      <a:endParaRPr lang="fr-FR"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provides response for the incoming request. It is invoked at each request by the web container.</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21611">
                <a:tc>
                  <a:txBody>
                    <a:bodyPr/>
                    <a:lstStyle/>
                    <a:p>
                      <a:r>
                        <a:rPr lang="en-US" sz="1700" b="1"/>
                        <a:t>public void destroy()</a:t>
                      </a:r>
                      <a:endParaRPr lang="en-US"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is invoked only once and indicates that servlet is being destroyed.</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56725">
                <a:tc>
                  <a:txBody>
                    <a:bodyPr/>
                    <a:lstStyle/>
                    <a:p>
                      <a:r>
                        <a:rPr lang="en-US" sz="1700" b="1"/>
                        <a:t>public ServletConfig getServletConfig()</a:t>
                      </a:r>
                      <a:endParaRPr lang="en-US"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returns the object of ServletConfig.</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21611">
                <a:tc>
                  <a:txBody>
                    <a:bodyPr/>
                    <a:lstStyle/>
                    <a:p>
                      <a:r>
                        <a:rPr lang="en-US" sz="1700" b="1"/>
                        <a:t>public String getServletInfo()</a:t>
                      </a:r>
                      <a:endParaRPr lang="en-US" sz="1700"/>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700"/>
                        <a:t>returns information about servlet such as writer, copyright, version etc.</a:t>
                      </a:r>
                    </a:p>
                  </a:txBody>
                  <a:tcPr marL="89555" marR="89555" marT="44778" marB="4477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Date Placeholder 2">
            <a:extLst>
              <a:ext uri="{FF2B5EF4-FFF2-40B4-BE49-F238E27FC236}">
                <a16:creationId xmlns:a16="http://schemas.microsoft.com/office/drawing/2014/main" id="{5808CFF8-16BA-2938-8C99-17E215E24B40}"/>
              </a:ext>
            </a:extLst>
          </p:cNvPr>
          <p:cNvSpPr>
            <a:spLocks noGrp="1"/>
          </p:cNvSpPr>
          <p:nvPr>
            <p:ph type="dt" sz="half" idx="10"/>
          </p:nvPr>
        </p:nvSpPr>
        <p:spPr/>
        <p:txBody>
          <a:bodyPr/>
          <a:lstStyle/>
          <a:p>
            <a:fld id="{409E2FF3-F022-491B-B8DD-04A8820359CD}" type="datetime1">
              <a:rPr lang="en-US" smtClean="0"/>
              <a:t>7/19/2022</a:t>
            </a:fld>
            <a:endParaRPr lang="en-US"/>
          </a:p>
        </p:txBody>
      </p:sp>
      <p:pic>
        <p:nvPicPr>
          <p:cNvPr id="10" name="Picture 9">
            <a:extLst>
              <a:ext uri="{FF2B5EF4-FFF2-40B4-BE49-F238E27FC236}">
                <a16:creationId xmlns:a16="http://schemas.microsoft.com/office/drawing/2014/main" id="{FC130AE9-ACF7-5816-B52C-D4E245D58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610757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Steps to create a servlet example	</a:t>
            </a:r>
            <a:endParaRPr lang="en-US" dirty="0"/>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dirty="0"/>
              <a:t>The servlet example can be created by three ways:</a:t>
            </a:r>
          </a:p>
          <a:p>
            <a:r>
              <a:rPr lang="en-US" dirty="0"/>
              <a:t>The servlet example can be created by three ways:</a:t>
            </a:r>
          </a:p>
          <a:p>
            <a:pPr marL="971550" lvl="1" indent="-514350">
              <a:buFont typeface="+mj-lt"/>
              <a:buAutoNum type="arabicPeriod"/>
            </a:pPr>
            <a:r>
              <a:rPr lang="en-US" dirty="0"/>
              <a:t>By implementing Servlet interface,</a:t>
            </a:r>
          </a:p>
          <a:p>
            <a:pPr marL="971550" lvl="1" indent="-514350">
              <a:buFont typeface="+mj-lt"/>
              <a:buAutoNum type="arabicPeriod"/>
            </a:pPr>
            <a:r>
              <a:rPr lang="en-US" dirty="0"/>
              <a:t>By inheriting </a:t>
            </a:r>
            <a:r>
              <a:rPr lang="en-US" dirty="0" err="1"/>
              <a:t>GenericServlet</a:t>
            </a:r>
            <a:r>
              <a:rPr lang="en-US" dirty="0"/>
              <a:t> class, (or)</a:t>
            </a:r>
          </a:p>
          <a:p>
            <a:pPr marL="971550" lvl="1" indent="-514350">
              <a:buFont typeface="+mj-lt"/>
              <a:buAutoNum type="arabicPeriod"/>
            </a:pPr>
            <a:r>
              <a:rPr lang="en-US" dirty="0"/>
              <a:t>By inheriting </a:t>
            </a:r>
            <a:r>
              <a:rPr lang="en-US" dirty="0" err="1"/>
              <a:t>HttpServlet</a:t>
            </a:r>
            <a:r>
              <a:rPr lang="en-US" dirty="0"/>
              <a:t> class</a:t>
            </a:r>
          </a:p>
        </p:txBody>
      </p:sp>
      <p:sp>
        <p:nvSpPr>
          <p:cNvPr id="4" name="Date Placeholder 3">
            <a:extLst>
              <a:ext uri="{FF2B5EF4-FFF2-40B4-BE49-F238E27FC236}">
                <a16:creationId xmlns:a16="http://schemas.microsoft.com/office/drawing/2014/main" id="{F10435C8-933A-003F-C015-2379F0A00AD5}"/>
              </a:ext>
            </a:extLst>
          </p:cNvPr>
          <p:cNvSpPr>
            <a:spLocks noGrp="1"/>
          </p:cNvSpPr>
          <p:nvPr>
            <p:ph type="dt" sz="half" idx="10"/>
          </p:nvPr>
        </p:nvSpPr>
        <p:spPr/>
        <p:txBody>
          <a:bodyPr/>
          <a:lstStyle/>
          <a:p>
            <a:fld id="{13B9DE6F-B2C4-4881-9BF0-3B6D6BF7DA69}" type="datetime1">
              <a:rPr lang="en-US" smtClean="0"/>
              <a:t>7/19/2022</a:t>
            </a:fld>
            <a:endParaRPr lang="en-US"/>
          </a:p>
        </p:txBody>
      </p:sp>
      <p:pic>
        <p:nvPicPr>
          <p:cNvPr id="39" name="Picture 38">
            <a:extLst>
              <a:ext uri="{FF2B5EF4-FFF2-40B4-BE49-F238E27FC236}">
                <a16:creationId xmlns:a16="http://schemas.microsoft.com/office/drawing/2014/main" id="{F24FEF0D-DEF8-9E97-2F5A-9DA8F9420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610681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r>
              <a:rPr lang="en-US" b="1" dirty="0" err="1"/>
              <a:t>GenericServlet</a:t>
            </a:r>
            <a:r>
              <a:rPr lang="en-US" b="1" dirty="0"/>
              <a:t> class</a:t>
            </a:r>
            <a:endParaRPr lang="en-US"/>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BDC99DED-3F49-5511-1908-AAA9D9051E26}"/>
              </a:ext>
            </a:extLst>
          </p:cNvPr>
          <p:cNvGraphicFramePr>
            <a:graphicFrameLocks noGrp="1"/>
          </p:cNvGraphicFramePr>
          <p:nvPr>
            <p:ph idx="1"/>
            <p:extLst>
              <p:ext uri="{D42A27DB-BD31-4B8C-83A1-F6EECF244321}">
                <p14:modId xmlns:p14="http://schemas.microsoft.com/office/powerpoint/2010/main" val="150860891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E957673F-3D46-7B68-01F2-3F6E81290484}"/>
              </a:ext>
            </a:extLst>
          </p:cNvPr>
          <p:cNvSpPr>
            <a:spLocks noGrp="1"/>
          </p:cNvSpPr>
          <p:nvPr>
            <p:ph type="dt" sz="half" idx="10"/>
          </p:nvPr>
        </p:nvSpPr>
        <p:spPr/>
        <p:txBody>
          <a:bodyPr/>
          <a:lstStyle/>
          <a:p>
            <a:fld id="{DFD6515B-F83F-42D8-BE00-46E887E46AE5}" type="datetime1">
              <a:rPr lang="en-US" smtClean="0"/>
              <a:t>7/19/2022</a:t>
            </a:fld>
            <a:endParaRPr lang="en-US"/>
          </a:p>
        </p:txBody>
      </p:sp>
      <p:pic>
        <p:nvPicPr>
          <p:cNvPr id="10" name="Picture 9">
            <a:extLst>
              <a:ext uri="{FF2B5EF4-FFF2-40B4-BE49-F238E27FC236}">
                <a16:creationId xmlns:a16="http://schemas.microsoft.com/office/drawing/2014/main" id="{C6CD13CF-EA2E-2076-9969-C5AC244E90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32086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r>
              <a:rPr lang="en-US" b="1" dirty="0"/>
              <a:t>Methods of </a:t>
            </a:r>
            <a:r>
              <a:rPr lang="en-US" b="1" dirty="0" err="1"/>
              <a:t>GenericServlet</a:t>
            </a:r>
            <a:r>
              <a:rPr lang="en-US" b="1" dirty="0"/>
              <a:t> class</a:t>
            </a:r>
            <a:endParaRPr lang="en-US"/>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1704494649"/>
              </p:ext>
            </p:extLst>
          </p:nvPr>
        </p:nvGraphicFramePr>
        <p:xfrm>
          <a:off x="1794897" y="2453833"/>
          <a:ext cx="8987404" cy="3347666"/>
        </p:xfrm>
        <a:graphic>
          <a:graphicData uri="http://schemas.openxmlformats.org/drawingml/2006/table">
            <a:tbl>
              <a:tblPr firstRow="1" bandRow="1">
                <a:tableStyleId>{5C22544A-7EE6-4342-B048-85BDC9FD1C3A}</a:tableStyleId>
              </a:tblPr>
              <a:tblGrid>
                <a:gridCol w="4493702">
                  <a:extLst>
                    <a:ext uri="{9D8B030D-6E8A-4147-A177-3AD203B41FA5}">
                      <a16:colId xmlns:a16="http://schemas.microsoft.com/office/drawing/2014/main" val="20000"/>
                    </a:ext>
                  </a:extLst>
                </a:gridCol>
                <a:gridCol w="4493702">
                  <a:extLst>
                    <a:ext uri="{9D8B030D-6E8A-4147-A177-3AD203B41FA5}">
                      <a16:colId xmlns:a16="http://schemas.microsoft.com/office/drawing/2014/main" val="20001"/>
                    </a:ext>
                  </a:extLst>
                </a:gridCol>
              </a:tblGrid>
              <a:tr h="272207">
                <a:tc>
                  <a:txBody>
                    <a:bodyPr/>
                    <a:lstStyle/>
                    <a:p>
                      <a:pPr algn="ctr"/>
                      <a:r>
                        <a:rPr lang="en-US" sz="1200"/>
                        <a:t>Methods</a:t>
                      </a:r>
                    </a:p>
                  </a:txBody>
                  <a:tcPr marL="61865" marR="61865" marT="30933" marB="30933"/>
                </a:tc>
                <a:tc>
                  <a:txBody>
                    <a:bodyPr/>
                    <a:lstStyle/>
                    <a:p>
                      <a:pPr algn="ctr"/>
                      <a:r>
                        <a:rPr lang="en-US" sz="1200"/>
                        <a:t>Description </a:t>
                      </a:r>
                    </a:p>
                  </a:txBody>
                  <a:tcPr marL="61865" marR="61865" marT="30933" marB="30933"/>
                </a:tc>
                <a:extLst>
                  <a:ext uri="{0D108BD9-81ED-4DB2-BD59-A6C34878D82A}">
                    <a16:rowId xmlns:a16="http://schemas.microsoft.com/office/drawing/2014/main" val="10000"/>
                  </a:ext>
                </a:extLst>
              </a:tr>
              <a:tr h="272207">
                <a:tc>
                  <a:txBody>
                    <a:bodyPr/>
                    <a:lstStyle/>
                    <a:p>
                      <a:r>
                        <a:rPr lang="en-US" sz="1200" b="1"/>
                        <a:t>public void </a:t>
                      </a:r>
                      <a:r>
                        <a:rPr lang="en-US" sz="1200" b="1" err="1"/>
                        <a:t>init</a:t>
                      </a:r>
                      <a:r>
                        <a:rPr lang="en-US" sz="1200" b="1"/>
                        <a:t>(</a:t>
                      </a:r>
                      <a:r>
                        <a:rPr lang="en-US" sz="1200" b="1" err="1"/>
                        <a:t>ServletConfig</a:t>
                      </a:r>
                      <a:r>
                        <a:rPr lang="en-US" sz="1200" b="1"/>
                        <a:t> </a:t>
                      </a:r>
                      <a:r>
                        <a:rPr lang="en-US" sz="1200" b="1" err="1"/>
                        <a:t>config</a:t>
                      </a:r>
                      <a:r>
                        <a:rPr lang="en-US" sz="1200" b="1"/>
                        <a:t>)</a:t>
                      </a:r>
                      <a:endParaRPr lang="en-US" sz="1200"/>
                    </a:p>
                  </a:txBody>
                  <a:tcPr marL="61865" marR="61865" marT="30933" marB="30933"/>
                </a:tc>
                <a:tc>
                  <a:txBody>
                    <a:bodyPr/>
                    <a:lstStyle/>
                    <a:p>
                      <a:r>
                        <a:rPr lang="en-US" sz="1200"/>
                        <a:t>used to initialize the servlet.</a:t>
                      </a:r>
                    </a:p>
                  </a:txBody>
                  <a:tcPr marL="61865" marR="61865" marT="30933" marB="30933"/>
                </a:tc>
                <a:extLst>
                  <a:ext uri="{0D108BD9-81ED-4DB2-BD59-A6C34878D82A}">
                    <a16:rowId xmlns:a16="http://schemas.microsoft.com/office/drawing/2014/main" val="10001"/>
                  </a:ext>
                </a:extLst>
              </a:tr>
              <a:tr h="457803">
                <a:tc>
                  <a:txBody>
                    <a:bodyPr/>
                    <a:lstStyle/>
                    <a:p>
                      <a:r>
                        <a:rPr lang="en-US" sz="1200" b="1"/>
                        <a:t>public abstract void service(</a:t>
                      </a:r>
                      <a:r>
                        <a:rPr lang="en-US" sz="1200" b="1" err="1"/>
                        <a:t>ServletRequest</a:t>
                      </a:r>
                      <a:r>
                        <a:rPr lang="en-US" sz="1200" b="1"/>
                        <a:t> request, </a:t>
                      </a:r>
                      <a:r>
                        <a:rPr lang="en-US" sz="1200" b="1" err="1"/>
                        <a:t>ServletResponse</a:t>
                      </a:r>
                      <a:r>
                        <a:rPr lang="en-US" sz="1200" b="1"/>
                        <a:t> response)</a:t>
                      </a:r>
                      <a:endParaRPr lang="en-US" sz="1200"/>
                    </a:p>
                  </a:txBody>
                  <a:tcPr marL="61865" marR="61865" marT="30933" marB="30933"/>
                </a:tc>
                <a:tc>
                  <a:txBody>
                    <a:bodyPr/>
                    <a:lstStyle/>
                    <a:p>
                      <a:r>
                        <a:rPr lang="en-US" sz="1200"/>
                        <a:t>provides service for the incoming request. It is invoked at each time when user requests for a servlet.</a:t>
                      </a:r>
                    </a:p>
                  </a:txBody>
                  <a:tcPr marL="61865" marR="61865" marT="30933" marB="30933"/>
                </a:tc>
                <a:extLst>
                  <a:ext uri="{0D108BD9-81ED-4DB2-BD59-A6C34878D82A}">
                    <a16:rowId xmlns:a16="http://schemas.microsoft.com/office/drawing/2014/main" val="10002"/>
                  </a:ext>
                </a:extLst>
              </a:tr>
              <a:tr h="457803">
                <a:tc>
                  <a:txBody>
                    <a:bodyPr/>
                    <a:lstStyle/>
                    <a:p>
                      <a:r>
                        <a:rPr lang="en-US" sz="1200" b="1"/>
                        <a:t>public void destroy()</a:t>
                      </a:r>
                      <a:endParaRPr lang="en-US" sz="1200"/>
                    </a:p>
                  </a:txBody>
                  <a:tcPr marL="61865" marR="61865" marT="30933" marB="30933"/>
                </a:tc>
                <a:tc>
                  <a:txBody>
                    <a:bodyPr/>
                    <a:lstStyle/>
                    <a:p>
                      <a:r>
                        <a:rPr lang="en-US" sz="1200"/>
                        <a:t>is invoked only once throughout the life cycle and indicates that servlet is being destroyed.</a:t>
                      </a:r>
                    </a:p>
                  </a:txBody>
                  <a:tcPr marL="61865" marR="61865" marT="30933" marB="30933"/>
                </a:tc>
                <a:extLst>
                  <a:ext uri="{0D108BD9-81ED-4DB2-BD59-A6C34878D82A}">
                    <a16:rowId xmlns:a16="http://schemas.microsoft.com/office/drawing/2014/main" val="10003"/>
                  </a:ext>
                </a:extLst>
              </a:tr>
              <a:tr h="272207">
                <a:tc>
                  <a:txBody>
                    <a:bodyPr/>
                    <a:lstStyle/>
                    <a:p>
                      <a:r>
                        <a:rPr lang="en-US" sz="1200" b="1"/>
                        <a:t>public </a:t>
                      </a:r>
                      <a:r>
                        <a:rPr lang="en-US" sz="1200" b="1" err="1"/>
                        <a:t>ServletConfig</a:t>
                      </a:r>
                      <a:r>
                        <a:rPr lang="en-US" sz="1200" b="1"/>
                        <a:t> </a:t>
                      </a:r>
                      <a:r>
                        <a:rPr lang="en-US" sz="1200" b="1" err="1"/>
                        <a:t>getServletConfig</a:t>
                      </a:r>
                      <a:r>
                        <a:rPr lang="en-US" sz="1200" b="1"/>
                        <a:t>()</a:t>
                      </a:r>
                      <a:r>
                        <a:rPr lang="en-US" sz="1200"/>
                        <a:t> </a:t>
                      </a:r>
                    </a:p>
                  </a:txBody>
                  <a:tcPr marL="61865" marR="61865" marT="30933" marB="30933"/>
                </a:tc>
                <a:tc>
                  <a:txBody>
                    <a:bodyPr/>
                    <a:lstStyle/>
                    <a:p>
                      <a:r>
                        <a:rPr lang="en-US" sz="1200"/>
                        <a:t>returns the object of </a:t>
                      </a:r>
                      <a:r>
                        <a:rPr lang="en-US" sz="1200" err="1"/>
                        <a:t>ServletConfig</a:t>
                      </a:r>
                      <a:endParaRPr lang="en-US" sz="1200"/>
                    </a:p>
                  </a:txBody>
                  <a:tcPr marL="61865" marR="61865" marT="30933" marB="30933"/>
                </a:tc>
                <a:extLst>
                  <a:ext uri="{0D108BD9-81ED-4DB2-BD59-A6C34878D82A}">
                    <a16:rowId xmlns:a16="http://schemas.microsoft.com/office/drawing/2014/main" val="10004"/>
                  </a:ext>
                </a:extLst>
              </a:tr>
              <a:tr h="457803">
                <a:tc>
                  <a:txBody>
                    <a:bodyPr/>
                    <a:lstStyle/>
                    <a:p>
                      <a:r>
                        <a:rPr lang="en-US" sz="1200" b="1"/>
                        <a:t>public String </a:t>
                      </a:r>
                      <a:r>
                        <a:rPr lang="en-US" sz="1200" b="1" err="1"/>
                        <a:t>getServletInfo</a:t>
                      </a:r>
                      <a:r>
                        <a:rPr lang="en-US" sz="1200" b="1"/>
                        <a:t>()</a:t>
                      </a:r>
                      <a:endParaRPr lang="en-US" sz="1200"/>
                    </a:p>
                  </a:txBody>
                  <a:tcPr marL="61865" marR="61865" marT="30933" marB="30933"/>
                </a:tc>
                <a:tc>
                  <a:txBody>
                    <a:bodyPr/>
                    <a:lstStyle/>
                    <a:p>
                      <a:r>
                        <a:rPr lang="en-US" sz="1200"/>
                        <a:t>returns information about servlet such as writer, copyright, version etc.</a:t>
                      </a:r>
                    </a:p>
                  </a:txBody>
                  <a:tcPr marL="61865" marR="61865" marT="30933" marB="30933"/>
                </a:tc>
                <a:extLst>
                  <a:ext uri="{0D108BD9-81ED-4DB2-BD59-A6C34878D82A}">
                    <a16:rowId xmlns:a16="http://schemas.microsoft.com/office/drawing/2014/main" val="10005"/>
                  </a:ext>
                </a:extLst>
              </a:tr>
              <a:tr h="457803">
                <a:tc>
                  <a:txBody>
                    <a:bodyPr/>
                    <a:lstStyle/>
                    <a:p>
                      <a:r>
                        <a:rPr lang="en-US" sz="1200" b="1"/>
                        <a:t>public void </a:t>
                      </a:r>
                      <a:r>
                        <a:rPr lang="en-US" sz="1200" b="1" err="1"/>
                        <a:t>init</a:t>
                      </a:r>
                      <a:r>
                        <a:rPr lang="en-US" sz="1200" b="1"/>
                        <a:t>()</a:t>
                      </a:r>
                      <a:endParaRPr lang="en-US" sz="1200"/>
                    </a:p>
                  </a:txBody>
                  <a:tcPr marL="61865" marR="61865" marT="30933" marB="30933"/>
                </a:tc>
                <a:tc>
                  <a:txBody>
                    <a:bodyPr/>
                    <a:lstStyle/>
                    <a:p>
                      <a:r>
                        <a:rPr lang="en-US" sz="1200"/>
                        <a:t>it is a convenient method for the servlet programmers, now there is no need to call </a:t>
                      </a:r>
                      <a:r>
                        <a:rPr lang="en-US" sz="1200" err="1"/>
                        <a:t>super.init</a:t>
                      </a:r>
                      <a:r>
                        <a:rPr lang="en-US" sz="1200"/>
                        <a:t>(</a:t>
                      </a:r>
                      <a:r>
                        <a:rPr lang="en-US" sz="1200" err="1"/>
                        <a:t>config</a:t>
                      </a:r>
                      <a:r>
                        <a:rPr lang="en-US" sz="1200"/>
                        <a:t>)</a:t>
                      </a:r>
                    </a:p>
                  </a:txBody>
                  <a:tcPr marL="61865" marR="61865" marT="30933" marB="30933"/>
                </a:tc>
                <a:extLst>
                  <a:ext uri="{0D108BD9-81ED-4DB2-BD59-A6C34878D82A}">
                    <a16:rowId xmlns:a16="http://schemas.microsoft.com/office/drawing/2014/main" val="10006"/>
                  </a:ext>
                </a:extLst>
              </a:tr>
              <a:tr h="272207">
                <a:tc>
                  <a:txBody>
                    <a:bodyPr/>
                    <a:lstStyle/>
                    <a:p>
                      <a:r>
                        <a:rPr lang="en-US" sz="1200" b="1"/>
                        <a:t>public </a:t>
                      </a:r>
                      <a:r>
                        <a:rPr lang="en-US" sz="1200" b="1" err="1"/>
                        <a:t>ServletContext</a:t>
                      </a:r>
                      <a:r>
                        <a:rPr lang="en-US" sz="1200" b="1"/>
                        <a:t> </a:t>
                      </a:r>
                      <a:r>
                        <a:rPr lang="en-US" sz="1200" b="1" err="1"/>
                        <a:t>getServletContext</a:t>
                      </a:r>
                      <a:r>
                        <a:rPr lang="en-US" sz="1200" b="1"/>
                        <a:t>()</a:t>
                      </a:r>
                      <a:endParaRPr lang="en-US" sz="1200"/>
                    </a:p>
                  </a:txBody>
                  <a:tcPr marL="61865" marR="61865" marT="30933" marB="30933"/>
                </a:tc>
                <a:tc>
                  <a:txBody>
                    <a:bodyPr/>
                    <a:lstStyle/>
                    <a:p>
                      <a:r>
                        <a:rPr lang="en-US" sz="1200"/>
                        <a:t>returns the object of </a:t>
                      </a:r>
                      <a:r>
                        <a:rPr lang="en-US" sz="1200" err="1"/>
                        <a:t>ServletContext</a:t>
                      </a:r>
                      <a:r>
                        <a:rPr lang="en-US" sz="1200"/>
                        <a:t>.</a:t>
                      </a:r>
                    </a:p>
                  </a:txBody>
                  <a:tcPr marL="61865" marR="61865" marT="30933" marB="30933"/>
                </a:tc>
                <a:extLst>
                  <a:ext uri="{0D108BD9-81ED-4DB2-BD59-A6C34878D82A}">
                    <a16:rowId xmlns:a16="http://schemas.microsoft.com/office/drawing/2014/main" val="10007"/>
                  </a:ext>
                </a:extLst>
              </a:tr>
              <a:tr h="272207">
                <a:tc>
                  <a:txBody>
                    <a:bodyPr/>
                    <a:lstStyle/>
                    <a:p>
                      <a:r>
                        <a:rPr lang="en-US" sz="1200" b="1"/>
                        <a:t>public String </a:t>
                      </a:r>
                      <a:r>
                        <a:rPr lang="en-US" sz="1200" b="1" err="1"/>
                        <a:t>getInitParameter</a:t>
                      </a:r>
                      <a:r>
                        <a:rPr lang="en-US" sz="1200" b="1"/>
                        <a:t>(String name)</a:t>
                      </a:r>
                      <a:endParaRPr lang="en-US" sz="1200"/>
                    </a:p>
                  </a:txBody>
                  <a:tcPr marL="61865" marR="61865" marT="30933" marB="30933"/>
                </a:tc>
                <a:tc>
                  <a:txBody>
                    <a:bodyPr/>
                    <a:lstStyle/>
                    <a:p>
                      <a:r>
                        <a:rPr lang="en-US" sz="1200"/>
                        <a:t>returns the parameter value for the given parameter name. </a:t>
                      </a:r>
                    </a:p>
                  </a:txBody>
                  <a:tcPr marL="61865" marR="61865" marT="30933" marB="30933"/>
                </a:tc>
                <a:extLst>
                  <a:ext uri="{0D108BD9-81ED-4DB2-BD59-A6C34878D82A}">
                    <a16:rowId xmlns:a16="http://schemas.microsoft.com/office/drawing/2014/main" val="10008"/>
                  </a:ext>
                </a:extLst>
              </a:tr>
            </a:tbl>
          </a:graphicData>
        </a:graphic>
      </p:graphicFrame>
      <p:sp>
        <p:nvSpPr>
          <p:cNvPr id="3" name="Date Placeholder 2">
            <a:extLst>
              <a:ext uri="{FF2B5EF4-FFF2-40B4-BE49-F238E27FC236}">
                <a16:creationId xmlns:a16="http://schemas.microsoft.com/office/drawing/2014/main" id="{22885911-9474-9DBD-22D8-96DE3464B867}"/>
              </a:ext>
            </a:extLst>
          </p:cNvPr>
          <p:cNvSpPr>
            <a:spLocks noGrp="1"/>
          </p:cNvSpPr>
          <p:nvPr>
            <p:ph type="dt" sz="half" idx="10"/>
          </p:nvPr>
        </p:nvSpPr>
        <p:spPr/>
        <p:txBody>
          <a:bodyPr/>
          <a:lstStyle/>
          <a:p>
            <a:fld id="{C2ADFA7E-FFBD-4A96-8744-1CFBA666C64D}" type="datetime1">
              <a:rPr lang="en-US" smtClean="0"/>
              <a:t>7/19/2022</a:t>
            </a:fld>
            <a:endParaRPr lang="en-US"/>
          </a:p>
        </p:txBody>
      </p:sp>
      <p:pic>
        <p:nvPicPr>
          <p:cNvPr id="10" name="Picture 9">
            <a:extLst>
              <a:ext uri="{FF2B5EF4-FFF2-40B4-BE49-F238E27FC236}">
                <a16:creationId xmlns:a16="http://schemas.microsoft.com/office/drawing/2014/main" id="{67609654-B44F-3908-0CFA-C494C813D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94086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794897" y="624110"/>
            <a:ext cx="9712998" cy="1280890"/>
          </a:xfrm>
        </p:spPr>
        <p:txBody>
          <a:bodyPr>
            <a:normAutofit/>
          </a:bodyPr>
          <a:lstStyle/>
          <a:p>
            <a:endParaRPr lang="en-US"/>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1434360681"/>
              </p:ext>
            </p:extLst>
          </p:nvPr>
        </p:nvGraphicFramePr>
        <p:xfrm>
          <a:off x="1794897" y="2245708"/>
          <a:ext cx="8987405" cy="3608493"/>
        </p:xfrm>
        <a:graphic>
          <a:graphicData uri="http://schemas.openxmlformats.org/drawingml/2006/table">
            <a:tbl>
              <a:tblPr firstRow="1" bandRow="1">
                <a:tableStyleId>{9D7B26C5-4107-4FEC-AEDC-1716B250A1EF}</a:tableStyleId>
              </a:tblPr>
              <a:tblGrid>
                <a:gridCol w="4424521">
                  <a:extLst>
                    <a:ext uri="{9D8B030D-6E8A-4147-A177-3AD203B41FA5}">
                      <a16:colId xmlns:a16="http://schemas.microsoft.com/office/drawing/2014/main" val="20000"/>
                    </a:ext>
                  </a:extLst>
                </a:gridCol>
                <a:gridCol w="4562884">
                  <a:extLst>
                    <a:ext uri="{9D8B030D-6E8A-4147-A177-3AD203B41FA5}">
                      <a16:colId xmlns:a16="http://schemas.microsoft.com/office/drawing/2014/main" val="20001"/>
                    </a:ext>
                  </a:extLst>
                </a:gridCol>
              </a:tblGrid>
              <a:tr h="819106">
                <a:tc>
                  <a:txBody>
                    <a:bodyPr/>
                    <a:lstStyle/>
                    <a:p>
                      <a:r>
                        <a:rPr lang="en-US" sz="2200" b="1"/>
                        <a:t>public Enumeration </a:t>
                      </a:r>
                      <a:r>
                        <a:rPr lang="en-US" sz="2200" b="1" err="1"/>
                        <a:t>getInitParameterNames</a:t>
                      </a:r>
                      <a:r>
                        <a:rPr lang="en-US" sz="2200" b="1"/>
                        <a:t>()</a:t>
                      </a:r>
                      <a:endParaRPr lang="en-US" sz="2200"/>
                    </a:p>
                  </a:txBody>
                  <a:tcPr marL="110690" marR="110690" marT="55345" marB="55345"/>
                </a:tc>
                <a:tc>
                  <a:txBody>
                    <a:bodyPr/>
                    <a:lstStyle/>
                    <a:p>
                      <a:r>
                        <a:rPr lang="en-US" sz="2200"/>
                        <a:t>returns all the parameters defined in the web.xml file.</a:t>
                      </a:r>
                    </a:p>
                  </a:txBody>
                  <a:tcPr marL="110690" marR="110690" marT="55345" marB="55345"/>
                </a:tc>
                <a:extLst>
                  <a:ext uri="{0D108BD9-81ED-4DB2-BD59-A6C34878D82A}">
                    <a16:rowId xmlns:a16="http://schemas.microsoft.com/office/drawing/2014/main" val="10000"/>
                  </a:ext>
                </a:extLst>
              </a:tr>
              <a:tr h="819106">
                <a:tc>
                  <a:txBody>
                    <a:bodyPr/>
                    <a:lstStyle/>
                    <a:p>
                      <a:r>
                        <a:rPr lang="en-US" sz="2200" b="1"/>
                        <a:t>public String </a:t>
                      </a:r>
                      <a:r>
                        <a:rPr lang="en-US" sz="2200" b="1" err="1"/>
                        <a:t>getServletName</a:t>
                      </a:r>
                      <a:r>
                        <a:rPr lang="en-US" sz="2200" b="1"/>
                        <a:t>()</a:t>
                      </a:r>
                      <a:endParaRPr lang="en-US" sz="2200"/>
                    </a:p>
                  </a:txBody>
                  <a:tcPr marL="110690" marR="110690" marT="55345" marB="55345"/>
                </a:tc>
                <a:tc>
                  <a:txBody>
                    <a:bodyPr/>
                    <a:lstStyle/>
                    <a:p>
                      <a:r>
                        <a:rPr lang="en-US" sz="2200"/>
                        <a:t>returns the name of the servlet object.</a:t>
                      </a:r>
                    </a:p>
                  </a:txBody>
                  <a:tcPr marL="110690" marR="110690" marT="55345" marB="55345"/>
                </a:tc>
                <a:extLst>
                  <a:ext uri="{0D108BD9-81ED-4DB2-BD59-A6C34878D82A}">
                    <a16:rowId xmlns:a16="http://schemas.microsoft.com/office/drawing/2014/main" val="10001"/>
                  </a:ext>
                </a:extLst>
              </a:tr>
              <a:tr h="819106">
                <a:tc>
                  <a:txBody>
                    <a:bodyPr/>
                    <a:lstStyle/>
                    <a:p>
                      <a:r>
                        <a:rPr lang="en-US" sz="2200" b="1"/>
                        <a:t>public void log(String </a:t>
                      </a:r>
                      <a:r>
                        <a:rPr lang="en-US" sz="2200" b="1" err="1"/>
                        <a:t>msg</a:t>
                      </a:r>
                      <a:r>
                        <a:rPr lang="en-US" sz="2200" b="1"/>
                        <a:t>)</a:t>
                      </a:r>
                      <a:endParaRPr lang="en-US" sz="2200"/>
                    </a:p>
                  </a:txBody>
                  <a:tcPr marL="110690" marR="110690" marT="55345" marB="55345"/>
                </a:tc>
                <a:tc>
                  <a:txBody>
                    <a:bodyPr/>
                    <a:lstStyle/>
                    <a:p>
                      <a:r>
                        <a:rPr lang="en-US" sz="2200"/>
                        <a:t>writes the given message in the servlet log file.</a:t>
                      </a:r>
                    </a:p>
                  </a:txBody>
                  <a:tcPr marL="110690" marR="110690" marT="55345" marB="55345"/>
                </a:tc>
                <a:extLst>
                  <a:ext uri="{0D108BD9-81ED-4DB2-BD59-A6C34878D82A}">
                    <a16:rowId xmlns:a16="http://schemas.microsoft.com/office/drawing/2014/main" val="10002"/>
                  </a:ext>
                </a:extLst>
              </a:tr>
              <a:tr h="1151175">
                <a:tc>
                  <a:txBody>
                    <a:bodyPr/>
                    <a:lstStyle/>
                    <a:p>
                      <a:r>
                        <a:rPr lang="en-US" sz="2200" b="1"/>
                        <a:t>public void log(String </a:t>
                      </a:r>
                      <a:r>
                        <a:rPr lang="en-US" sz="2200" b="1" err="1"/>
                        <a:t>msg,Throwable</a:t>
                      </a:r>
                      <a:r>
                        <a:rPr lang="en-US" sz="2200" b="1"/>
                        <a:t> t)</a:t>
                      </a:r>
                      <a:endParaRPr lang="en-US" sz="2200"/>
                    </a:p>
                  </a:txBody>
                  <a:tcPr marL="110690" marR="110690" marT="55345" marB="55345"/>
                </a:tc>
                <a:tc>
                  <a:txBody>
                    <a:bodyPr/>
                    <a:lstStyle/>
                    <a:p>
                      <a:r>
                        <a:rPr lang="en-US" sz="2200"/>
                        <a:t>writes the explanatory message in the servlet log file and a stack trace.</a:t>
                      </a:r>
                    </a:p>
                  </a:txBody>
                  <a:tcPr marL="110690" marR="110690" marT="55345" marB="55345"/>
                </a:tc>
                <a:extLst>
                  <a:ext uri="{0D108BD9-81ED-4DB2-BD59-A6C34878D82A}">
                    <a16:rowId xmlns:a16="http://schemas.microsoft.com/office/drawing/2014/main" val="10003"/>
                  </a:ext>
                </a:extLst>
              </a:tr>
            </a:tbl>
          </a:graphicData>
        </a:graphic>
      </p:graphicFrame>
      <p:sp>
        <p:nvSpPr>
          <p:cNvPr id="3" name="Date Placeholder 2">
            <a:extLst>
              <a:ext uri="{FF2B5EF4-FFF2-40B4-BE49-F238E27FC236}">
                <a16:creationId xmlns:a16="http://schemas.microsoft.com/office/drawing/2014/main" id="{CE18BD2D-60B8-4523-0B21-6D0825A711CD}"/>
              </a:ext>
            </a:extLst>
          </p:cNvPr>
          <p:cNvSpPr>
            <a:spLocks noGrp="1"/>
          </p:cNvSpPr>
          <p:nvPr>
            <p:ph type="dt" sz="half" idx="10"/>
          </p:nvPr>
        </p:nvSpPr>
        <p:spPr/>
        <p:txBody>
          <a:bodyPr/>
          <a:lstStyle/>
          <a:p>
            <a:fld id="{64C50598-96A9-4310-A6A6-5F4A28F9A8D6}" type="datetime1">
              <a:rPr lang="en-US" smtClean="0"/>
              <a:t>7/19/2022</a:t>
            </a:fld>
            <a:endParaRPr lang="en-US"/>
          </a:p>
        </p:txBody>
      </p:sp>
      <p:pic>
        <p:nvPicPr>
          <p:cNvPr id="10" name="Picture 9">
            <a:extLst>
              <a:ext uri="{FF2B5EF4-FFF2-40B4-BE49-F238E27FC236}">
                <a16:creationId xmlns:a16="http://schemas.microsoft.com/office/drawing/2014/main" id="{27AAA421-F859-B331-09B7-2E8D54BAC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25533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HttpServlet class</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1855DA0-78F6-B742-0107-87A42342A272}"/>
              </a:ext>
            </a:extLst>
          </p:cNvPr>
          <p:cNvGraphicFramePr>
            <a:graphicFrameLocks noGrp="1"/>
          </p:cNvGraphicFramePr>
          <p:nvPr>
            <p:ph idx="1"/>
            <p:extLst>
              <p:ext uri="{D42A27DB-BD31-4B8C-83A1-F6EECF244321}">
                <p14:modId xmlns:p14="http://schemas.microsoft.com/office/powerpoint/2010/main" val="4749518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0A7744B1-27CC-4178-1F5A-A5A1A847F5F5}"/>
              </a:ext>
            </a:extLst>
          </p:cNvPr>
          <p:cNvSpPr>
            <a:spLocks noGrp="1"/>
          </p:cNvSpPr>
          <p:nvPr>
            <p:ph type="dt" sz="half" idx="10"/>
          </p:nvPr>
        </p:nvSpPr>
        <p:spPr/>
        <p:txBody>
          <a:bodyPr/>
          <a:lstStyle/>
          <a:p>
            <a:fld id="{C07F59D5-B2F7-4CCC-85CC-AD9E9336EBA1}" type="datetime1">
              <a:rPr lang="en-US" smtClean="0"/>
              <a:t>7/19/2022</a:t>
            </a:fld>
            <a:endParaRPr lang="en-US"/>
          </a:p>
        </p:txBody>
      </p:sp>
      <p:pic>
        <p:nvPicPr>
          <p:cNvPr id="10" name="Picture 9">
            <a:extLst>
              <a:ext uri="{FF2B5EF4-FFF2-40B4-BE49-F238E27FC236}">
                <a16:creationId xmlns:a16="http://schemas.microsoft.com/office/drawing/2014/main" id="{A552AF8C-9CB1-51B5-EF1B-7A08DB24EE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90426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r>
              <a:rPr lang="en-US" b="1">
                <a:solidFill>
                  <a:schemeClr val="bg1"/>
                </a:solidFill>
              </a:rPr>
              <a:t>Methods of HttpServlet class</a:t>
            </a:r>
            <a:endParaRPr lang="en-US">
              <a:solidFill>
                <a:schemeClr val="bg1"/>
              </a:solidFill>
            </a:endParaRPr>
          </a:p>
        </p:txBody>
      </p:sp>
      <p:sp>
        <p:nvSpPr>
          <p:cNvPr id="28"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6" name="Content Placeholder 5"/>
          <p:cNvGraphicFramePr>
            <a:graphicFrameLocks noGrp="1"/>
          </p:cNvGraphicFramePr>
          <p:nvPr>
            <p:ph idx="1"/>
            <p:extLst>
              <p:ext uri="{D42A27DB-BD31-4B8C-83A1-F6EECF244321}">
                <p14:modId xmlns:p14="http://schemas.microsoft.com/office/powerpoint/2010/main" val="1463890271"/>
              </p:ext>
            </p:extLst>
          </p:nvPr>
        </p:nvGraphicFramePr>
        <p:xfrm>
          <a:off x="961012" y="2946641"/>
          <a:ext cx="10265787" cy="2930327"/>
        </p:xfrm>
        <a:graphic>
          <a:graphicData uri="http://schemas.openxmlformats.org/drawingml/2006/table">
            <a:tbl>
              <a:tblPr firstRow="1" bandRow="1">
                <a:tableStyleId>{5C22544A-7EE6-4342-B048-85BDC9FD1C3A}</a:tableStyleId>
              </a:tblPr>
              <a:tblGrid>
                <a:gridCol w="5127687">
                  <a:extLst>
                    <a:ext uri="{9D8B030D-6E8A-4147-A177-3AD203B41FA5}">
                      <a16:colId xmlns:a16="http://schemas.microsoft.com/office/drawing/2014/main" val="20000"/>
                    </a:ext>
                  </a:extLst>
                </a:gridCol>
                <a:gridCol w="5138100">
                  <a:extLst>
                    <a:ext uri="{9D8B030D-6E8A-4147-A177-3AD203B41FA5}">
                      <a16:colId xmlns:a16="http://schemas.microsoft.com/office/drawing/2014/main" val="20001"/>
                    </a:ext>
                  </a:extLst>
                </a:gridCol>
              </a:tblGrid>
              <a:tr h="292668">
                <a:tc>
                  <a:txBody>
                    <a:bodyPr/>
                    <a:lstStyle/>
                    <a:p>
                      <a:pPr algn="ctr"/>
                      <a:r>
                        <a:rPr lang="en-US" sz="1300"/>
                        <a:t>Methods</a:t>
                      </a:r>
                      <a:r>
                        <a:rPr lang="en-US" sz="1300" baseline="0"/>
                        <a:t> </a:t>
                      </a:r>
                      <a:endParaRPr lang="en-US" sz="1300"/>
                    </a:p>
                  </a:txBody>
                  <a:tcPr marL="65634" marR="65634" marT="32817" marB="32817"/>
                </a:tc>
                <a:tc>
                  <a:txBody>
                    <a:bodyPr/>
                    <a:lstStyle/>
                    <a:p>
                      <a:pPr algn="ctr"/>
                      <a:r>
                        <a:rPr lang="en-US" sz="1300"/>
                        <a:t>Description</a:t>
                      </a:r>
                      <a:r>
                        <a:rPr lang="en-US" sz="1300" baseline="0"/>
                        <a:t> </a:t>
                      </a:r>
                      <a:endParaRPr lang="en-US" sz="1300"/>
                    </a:p>
                  </a:txBody>
                  <a:tcPr marL="65634" marR="65634" marT="32817" marB="32817"/>
                </a:tc>
                <a:extLst>
                  <a:ext uri="{0D108BD9-81ED-4DB2-BD59-A6C34878D82A}">
                    <a16:rowId xmlns:a16="http://schemas.microsoft.com/office/drawing/2014/main" val="10000"/>
                  </a:ext>
                </a:extLst>
              </a:tr>
              <a:tr h="488388">
                <a:tc>
                  <a:txBody>
                    <a:bodyPr/>
                    <a:lstStyle/>
                    <a:p>
                      <a:r>
                        <a:rPr lang="fr-FR" sz="1300" b="1"/>
                        <a:t>public </a:t>
                      </a:r>
                      <a:r>
                        <a:rPr lang="fr-FR" sz="1300" b="1" err="1"/>
                        <a:t>void</a:t>
                      </a:r>
                      <a:r>
                        <a:rPr lang="fr-FR" sz="1300" b="1"/>
                        <a:t> service(</a:t>
                      </a:r>
                      <a:r>
                        <a:rPr lang="fr-FR" sz="1300" b="1" err="1"/>
                        <a:t>ServletRequest</a:t>
                      </a:r>
                      <a:r>
                        <a:rPr lang="fr-FR" sz="1300" b="1"/>
                        <a:t> </a:t>
                      </a:r>
                      <a:r>
                        <a:rPr lang="fr-FR" sz="1300" b="1" err="1"/>
                        <a:t>req,ServletResponse</a:t>
                      </a:r>
                      <a:r>
                        <a:rPr lang="fr-FR" sz="1300" b="1"/>
                        <a:t> </a:t>
                      </a:r>
                      <a:r>
                        <a:rPr lang="fr-FR" sz="1300" b="1" err="1"/>
                        <a:t>res</a:t>
                      </a:r>
                      <a:r>
                        <a:rPr lang="fr-FR" sz="1300" b="1"/>
                        <a:t>)</a:t>
                      </a:r>
                      <a:endParaRPr lang="en-US" sz="1300"/>
                    </a:p>
                  </a:txBody>
                  <a:tcPr marL="65634" marR="65634" marT="32817" marB="32817"/>
                </a:tc>
                <a:tc>
                  <a:txBody>
                    <a:bodyPr/>
                    <a:lstStyle/>
                    <a:p>
                      <a:r>
                        <a:rPr lang="en-US" sz="1300">
                          <a:solidFill>
                            <a:srgbClr val="FF0000"/>
                          </a:solidFill>
                        </a:rPr>
                        <a:t>dispatches the request </a:t>
                      </a:r>
                      <a:r>
                        <a:rPr lang="en-US" sz="1300"/>
                        <a:t>to the </a:t>
                      </a:r>
                      <a:r>
                        <a:rPr lang="en-US" sz="1300">
                          <a:solidFill>
                            <a:srgbClr val="FF0000"/>
                          </a:solidFill>
                        </a:rPr>
                        <a:t>protected service </a:t>
                      </a:r>
                      <a:r>
                        <a:rPr lang="en-US" sz="1300"/>
                        <a:t>method by </a:t>
                      </a:r>
                      <a:r>
                        <a:rPr lang="en-US" sz="1300">
                          <a:solidFill>
                            <a:srgbClr val="FF0000"/>
                          </a:solidFill>
                        </a:rPr>
                        <a:t>converting the request and response object into http type.</a:t>
                      </a:r>
                    </a:p>
                  </a:txBody>
                  <a:tcPr marL="65634" marR="65634" marT="32817" marB="32817"/>
                </a:tc>
                <a:extLst>
                  <a:ext uri="{0D108BD9-81ED-4DB2-BD59-A6C34878D82A}">
                    <a16:rowId xmlns:a16="http://schemas.microsoft.com/office/drawing/2014/main" val="10001"/>
                  </a:ext>
                </a:extLst>
              </a:tr>
              <a:tr h="684107">
                <a:tc>
                  <a:txBody>
                    <a:bodyPr/>
                    <a:lstStyle/>
                    <a:p>
                      <a:r>
                        <a:rPr lang="en-US" sz="1300" b="1"/>
                        <a:t>protected void service(</a:t>
                      </a:r>
                      <a:r>
                        <a:rPr lang="en-US" sz="1300" b="1" err="1"/>
                        <a:t>HttpServletRequest</a:t>
                      </a:r>
                      <a:r>
                        <a:rPr lang="en-US" sz="1300" b="1"/>
                        <a:t> </a:t>
                      </a:r>
                      <a:r>
                        <a:rPr lang="en-US" sz="1300" b="1" err="1"/>
                        <a:t>req</a:t>
                      </a:r>
                      <a:r>
                        <a:rPr lang="en-US" sz="1300" b="1"/>
                        <a:t>, </a:t>
                      </a:r>
                      <a:r>
                        <a:rPr lang="en-US" sz="1300" b="1" err="1"/>
                        <a:t>HttpServletResponse</a:t>
                      </a:r>
                      <a:r>
                        <a:rPr lang="en-US" sz="1300" b="1"/>
                        <a:t> res)</a:t>
                      </a:r>
                      <a:endParaRPr lang="en-US" sz="1300"/>
                    </a:p>
                  </a:txBody>
                  <a:tcPr marL="65634" marR="65634" marT="32817" marB="32817"/>
                </a:tc>
                <a:tc>
                  <a:txBody>
                    <a:bodyPr/>
                    <a:lstStyle/>
                    <a:p>
                      <a:r>
                        <a:rPr lang="en-US" sz="1300"/>
                        <a:t>receives the request from the service method, and dispatches the request to the </a:t>
                      </a:r>
                      <a:r>
                        <a:rPr lang="en-US" sz="1300" err="1"/>
                        <a:t>doXXX</a:t>
                      </a:r>
                      <a:r>
                        <a:rPr lang="en-US" sz="1300"/>
                        <a:t>() method depending on the incoming http request type.</a:t>
                      </a:r>
                      <a:endParaRPr lang="en-US" sz="1300">
                        <a:solidFill>
                          <a:srgbClr val="FF0000"/>
                        </a:solidFill>
                      </a:endParaRPr>
                    </a:p>
                  </a:txBody>
                  <a:tcPr marL="65634" marR="65634" marT="32817" marB="32817"/>
                </a:tc>
                <a:extLst>
                  <a:ext uri="{0D108BD9-81ED-4DB2-BD59-A6C34878D82A}">
                    <a16:rowId xmlns:a16="http://schemas.microsoft.com/office/drawing/2014/main" val="10002"/>
                  </a:ext>
                </a:extLst>
              </a:tr>
              <a:tr h="488388">
                <a:tc>
                  <a:txBody>
                    <a:bodyPr/>
                    <a:lstStyle/>
                    <a:p>
                      <a:r>
                        <a:rPr lang="en-US" sz="1300" b="1"/>
                        <a:t>protected void </a:t>
                      </a:r>
                      <a:r>
                        <a:rPr lang="en-US" sz="1300" b="1" err="1"/>
                        <a:t>doGet</a:t>
                      </a:r>
                      <a:r>
                        <a:rPr lang="en-US" sz="1300" b="1"/>
                        <a:t>(</a:t>
                      </a:r>
                      <a:r>
                        <a:rPr lang="en-US" sz="1300" b="1" err="1"/>
                        <a:t>HttpServletRequest</a:t>
                      </a:r>
                      <a:r>
                        <a:rPr lang="en-US" sz="1300" b="1"/>
                        <a:t> </a:t>
                      </a:r>
                      <a:r>
                        <a:rPr lang="en-US" sz="1300" b="1" err="1"/>
                        <a:t>req</a:t>
                      </a:r>
                      <a:r>
                        <a:rPr lang="en-US" sz="1300" b="1"/>
                        <a:t>, </a:t>
                      </a:r>
                      <a:r>
                        <a:rPr lang="en-US" sz="1300" b="1" err="1"/>
                        <a:t>HttpServletResponse</a:t>
                      </a:r>
                      <a:r>
                        <a:rPr lang="en-US" sz="1300" b="1"/>
                        <a:t> res)</a:t>
                      </a:r>
                      <a:endParaRPr lang="en-US" sz="1300"/>
                    </a:p>
                  </a:txBody>
                  <a:tcPr marL="65634" marR="65634" marT="32817" marB="32817"/>
                </a:tc>
                <a:tc>
                  <a:txBody>
                    <a:bodyPr/>
                    <a:lstStyle/>
                    <a:p>
                      <a:r>
                        <a:rPr lang="en-US" sz="1300"/>
                        <a:t>handles the GET request. It is invoked by the web container.</a:t>
                      </a:r>
                      <a:endParaRPr lang="en-US" sz="1300">
                        <a:solidFill>
                          <a:srgbClr val="FF0000"/>
                        </a:solidFill>
                      </a:endParaRPr>
                    </a:p>
                  </a:txBody>
                  <a:tcPr marL="65634" marR="65634" marT="32817" marB="32817"/>
                </a:tc>
                <a:extLst>
                  <a:ext uri="{0D108BD9-81ED-4DB2-BD59-A6C34878D82A}">
                    <a16:rowId xmlns:a16="http://schemas.microsoft.com/office/drawing/2014/main" val="10003"/>
                  </a:ext>
                </a:extLst>
              </a:tr>
              <a:tr h="488388">
                <a:tc>
                  <a:txBody>
                    <a:bodyPr/>
                    <a:lstStyle/>
                    <a:p>
                      <a:r>
                        <a:rPr lang="en-US" sz="1300" b="1"/>
                        <a:t>protected void </a:t>
                      </a:r>
                      <a:r>
                        <a:rPr lang="en-US" sz="1300" b="1" err="1"/>
                        <a:t>doPost</a:t>
                      </a:r>
                      <a:r>
                        <a:rPr lang="en-US" sz="1300" b="1"/>
                        <a:t>(</a:t>
                      </a:r>
                      <a:r>
                        <a:rPr lang="en-US" sz="1300" b="1" err="1"/>
                        <a:t>HttpServletRequest</a:t>
                      </a:r>
                      <a:r>
                        <a:rPr lang="en-US" sz="1300" b="1"/>
                        <a:t> </a:t>
                      </a:r>
                      <a:r>
                        <a:rPr lang="en-US" sz="1300" b="1" err="1"/>
                        <a:t>req</a:t>
                      </a:r>
                      <a:r>
                        <a:rPr lang="en-US" sz="1300" b="1"/>
                        <a:t>, </a:t>
                      </a:r>
                      <a:r>
                        <a:rPr lang="en-US" sz="1300" b="1" err="1"/>
                        <a:t>HttpServletResponse</a:t>
                      </a:r>
                      <a:r>
                        <a:rPr lang="en-US" sz="1300" b="1"/>
                        <a:t> res)</a:t>
                      </a:r>
                      <a:endParaRPr lang="en-US" sz="1300"/>
                    </a:p>
                  </a:txBody>
                  <a:tcPr marL="65634" marR="65634" marT="32817" marB="32817"/>
                </a:tc>
                <a:tc>
                  <a:txBody>
                    <a:bodyPr/>
                    <a:lstStyle/>
                    <a:p>
                      <a:r>
                        <a:rPr lang="en-US" sz="1300" err="1"/>
                        <a:t>andles</a:t>
                      </a:r>
                      <a:r>
                        <a:rPr lang="en-US" sz="1300"/>
                        <a:t> the POST request. It is invoked by the web container.</a:t>
                      </a:r>
                      <a:endParaRPr lang="en-US" sz="1300">
                        <a:solidFill>
                          <a:srgbClr val="FF0000"/>
                        </a:solidFill>
                      </a:endParaRPr>
                    </a:p>
                  </a:txBody>
                  <a:tcPr marL="65634" marR="65634" marT="32817" marB="32817"/>
                </a:tc>
                <a:extLst>
                  <a:ext uri="{0D108BD9-81ED-4DB2-BD59-A6C34878D82A}">
                    <a16:rowId xmlns:a16="http://schemas.microsoft.com/office/drawing/2014/main" val="10004"/>
                  </a:ext>
                </a:extLst>
              </a:tr>
              <a:tr h="488388">
                <a:tc>
                  <a:txBody>
                    <a:bodyPr/>
                    <a:lstStyle/>
                    <a:p>
                      <a:r>
                        <a:rPr lang="en-US" sz="1300" b="1"/>
                        <a:t>protected void </a:t>
                      </a:r>
                      <a:r>
                        <a:rPr lang="en-US" sz="1300" b="1" err="1"/>
                        <a:t>doHead</a:t>
                      </a:r>
                      <a:r>
                        <a:rPr lang="en-US" sz="1300" b="1"/>
                        <a:t>(</a:t>
                      </a:r>
                      <a:r>
                        <a:rPr lang="en-US" sz="1300" b="1" err="1"/>
                        <a:t>HttpServletRequest</a:t>
                      </a:r>
                      <a:r>
                        <a:rPr lang="en-US" sz="1300" b="1"/>
                        <a:t> </a:t>
                      </a:r>
                      <a:r>
                        <a:rPr lang="en-US" sz="1300" b="1" err="1"/>
                        <a:t>req</a:t>
                      </a:r>
                      <a:r>
                        <a:rPr lang="en-US" sz="1300" b="1"/>
                        <a:t>, </a:t>
                      </a:r>
                      <a:r>
                        <a:rPr lang="en-US" sz="1300" b="1" err="1"/>
                        <a:t>HttpServletResponse</a:t>
                      </a:r>
                      <a:r>
                        <a:rPr lang="en-US" sz="1300" b="1"/>
                        <a:t> res)</a:t>
                      </a:r>
                      <a:endParaRPr lang="en-US" sz="1300"/>
                    </a:p>
                  </a:txBody>
                  <a:tcPr marL="65634" marR="65634" marT="32817" marB="32817"/>
                </a:tc>
                <a:tc>
                  <a:txBody>
                    <a:bodyPr/>
                    <a:lstStyle/>
                    <a:p>
                      <a:r>
                        <a:rPr lang="en-US" sz="1300" b="1">
                          <a:solidFill>
                            <a:srgbClr val="FF0000"/>
                          </a:solidFill>
                        </a:rPr>
                        <a:t>handles the HEAD request.</a:t>
                      </a:r>
                      <a:r>
                        <a:rPr lang="en-US" sz="1300"/>
                        <a:t> It is invoked by the web container.</a:t>
                      </a:r>
                      <a:endParaRPr lang="en-US" sz="1300">
                        <a:solidFill>
                          <a:srgbClr val="FF0000"/>
                        </a:solidFill>
                      </a:endParaRPr>
                    </a:p>
                  </a:txBody>
                  <a:tcPr marL="65634" marR="65634" marT="32817" marB="32817"/>
                </a:tc>
                <a:extLst>
                  <a:ext uri="{0D108BD9-81ED-4DB2-BD59-A6C34878D82A}">
                    <a16:rowId xmlns:a16="http://schemas.microsoft.com/office/drawing/2014/main" val="10005"/>
                  </a:ext>
                </a:extLst>
              </a:tr>
            </a:tbl>
          </a:graphicData>
        </a:graphic>
      </p:graphicFrame>
      <p:sp>
        <p:nvSpPr>
          <p:cNvPr id="3" name="Date Placeholder 2">
            <a:extLst>
              <a:ext uri="{FF2B5EF4-FFF2-40B4-BE49-F238E27FC236}">
                <a16:creationId xmlns:a16="http://schemas.microsoft.com/office/drawing/2014/main" id="{A64D9E18-88A5-48A3-57AB-31ED78421105}"/>
              </a:ext>
            </a:extLst>
          </p:cNvPr>
          <p:cNvSpPr>
            <a:spLocks noGrp="1"/>
          </p:cNvSpPr>
          <p:nvPr>
            <p:ph type="dt" sz="half" idx="10"/>
          </p:nvPr>
        </p:nvSpPr>
        <p:spPr/>
        <p:txBody>
          <a:bodyPr/>
          <a:lstStyle/>
          <a:p>
            <a:fld id="{BD3874A6-953E-4918-903C-8A2D22EACAF7}" type="datetime1">
              <a:rPr lang="en-US" smtClean="0"/>
              <a:t>7/19/2022</a:t>
            </a:fld>
            <a:endParaRPr lang="en-US"/>
          </a:p>
        </p:txBody>
      </p:sp>
      <p:pic>
        <p:nvPicPr>
          <p:cNvPr id="10" name="Picture 9">
            <a:extLst>
              <a:ext uri="{FF2B5EF4-FFF2-40B4-BE49-F238E27FC236}">
                <a16:creationId xmlns:a16="http://schemas.microsoft.com/office/drawing/2014/main" id="{60F76E6D-2E6B-BD38-10C5-07664916C1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096626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endParaRPr lang="en-US">
              <a:solidFill>
                <a:schemeClr val="bg1"/>
              </a:solidFill>
            </a:endParaRPr>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2912084820"/>
              </p:ext>
            </p:extLst>
          </p:nvPr>
        </p:nvGraphicFramePr>
        <p:xfrm>
          <a:off x="1417976" y="2930805"/>
          <a:ext cx="9351858" cy="3181174"/>
        </p:xfrm>
        <a:graphic>
          <a:graphicData uri="http://schemas.openxmlformats.org/drawingml/2006/table">
            <a:tbl>
              <a:tblPr firstRow="1" bandRow="1">
                <a:tableStyleId>{5C22544A-7EE6-4342-B048-85BDC9FD1C3A}</a:tableStyleId>
              </a:tblPr>
              <a:tblGrid>
                <a:gridCol w="4650912">
                  <a:extLst>
                    <a:ext uri="{9D8B030D-6E8A-4147-A177-3AD203B41FA5}">
                      <a16:colId xmlns:a16="http://schemas.microsoft.com/office/drawing/2014/main" val="20000"/>
                    </a:ext>
                  </a:extLst>
                </a:gridCol>
                <a:gridCol w="4700946">
                  <a:extLst>
                    <a:ext uri="{9D8B030D-6E8A-4147-A177-3AD203B41FA5}">
                      <a16:colId xmlns:a16="http://schemas.microsoft.com/office/drawing/2014/main" val="20001"/>
                    </a:ext>
                  </a:extLst>
                </a:gridCol>
              </a:tblGrid>
              <a:tr h="592400">
                <a:tc>
                  <a:txBody>
                    <a:bodyPr/>
                    <a:lstStyle/>
                    <a:p>
                      <a:r>
                        <a:rPr lang="en-US" sz="1600" b="1"/>
                        <a:t>protected void </a:t>
                      </a:r>
                      <a:r>
                        <a:rPr lang="en-US" sz="1600" b="1" err="1"/>
                        <a:t>doOptions</a:t>
                      </a:r>
                      <a:r>
                        <a:rPr lang="en-US" sz="1600" b="1"/>
                        <a:t>(</a:t>
                      </a:r>
                      <a:r>
                        <a:rPr lang="en-US" sz="1600" b="1" err="1"/>
                        <a:t>HttpServletRequest</a:t>
                      </a:r>
                      <a:r>
                        <a:rPr lang="en-US" sz="1600" b="1"/>
                        <a:t> </a:t>
                      </a:r>
                      <a:r>
                        <a:rPr lang="en-US" sz="1600" b="1" err="1"/>
                        <a:t>req</a:t>
                      </a:r>
                      <a:r>
                        <a:rPr lang="en-US" sz="1600" b="1"/>
                        <a:t>, </a:t>
                      </a:r>
                      <a:r>
                        <a:rPr lang="en-US" sz="1600" b="1" err="1"/>
                        <a:t>HttpServletResponse</a:t>
                      </a:r>
                      <a:r>
                        <a:rPr lang="en-US" sz="1600" b="1"/>
                        <a:t> res)</a:t>
                      </a:r>
                      <a:endParaRPr lang="en-US" sz="1600"/>
                    </a:p>
                  </a:txBody>
                  <a:tcPr marL="80054" marR="80054" marT="40027" marB="40027"/>
                </a:tc>
                <a:tc>
                  <a:txBody>
                    <a:bodyPr/>
                    <a:lstStyle/>
                    <a:p>
                      <a:r>
                        <a:rPr lang="en-US" sz="1600"/>
                        <a:t>handles the OPTIONS request. It is invoked by the web container.</a:t>
                      </a:r>
                    </a:p>
                  </a:txBody>
                  <a:tcPr marL="80054" marR="80054" marT="40027" marB="40027"/>
                </a:tc>
                <a:extLst>
                  <a:ext uri="{0D108BD9-81ED-4DB2-BD59-A6C34878D82A}">
                    <a16:rowId xmlns:a16="http://schemas.microsoft.com/office/drawing/2014/main" val="10000"/>
                  </a:ext>
                </a:extLst>
              </a:tr>
              <a:tr h="592400">
                <a:tc>
                  <a:txBody>
                    <a:bodyPr/>
                    <a:lstStyle/>
                    <a:p>
                      <a:r>
                        <a:rPr lang="en-US" sz="1600" b="1"/>
                        <a:t>protected void </a:t>
                      </a:r>
                      <a:r>
                        <a:rPr lang="en-US" sz="1600" b="1" err="1"/>
                        <a:t>doPut</a:t>
                      </a:r>
                      <a:r>
                        <a:rPr lang="en-US" sz="1600" b="1"/>
                        <a:t>(</a:t>
                      </a:r>
                      <a:r>
                        <a:rPr lang="en-US" sz="1600" b="1" err="1"/>
                        <a:t>HttpServletRequest</a:t>
                      </a:r>
                      <a:r>
                        <a:rPr lang="en-US" sz="1600" b="1"/>
                        <a:t> </a:t>
                      </a:r>
                      <a:r>
                        <a:rPr lang="en-US" sz="1600" b="1" err="1"/>
                        <a:t>req</a:t>
                      </a:r>
                      <a:r>
                        <a:rPr lang="en-US" sz="1600" b="1"/>
                        <a:t>, </a:t>
                      </a:r>
                      <a:r>
                        <a:rPr lang="en-US" sz="1600" b="1" err="1"/>
                        <a:t>HttpServletResponse</a:t>
                      </a:r>
                      <a:r>
                        <a:rPr lang="en-US" sz="1600" b="1"/>
                        <a:t> res)</a:t>
                      </a:r>
                      <a:endParaRPr lang="en-US" sz="1600"/>
                    </a:p>
                  </a:txBody>
                  <a:tcPr marL="80054" marR="80054" marT="40027" marB="40027"/>
                </a:tc>
                <a:tc>
                  <a:txBody>
                    <a:bodyPr/>
                    <a:lstStyle/>
                    <a:p>
                      <a:r>
                        <a:rPr lang="en-US" sz="1600"/>
                        <a:t>handles the PUT request. It is invoked by the web container.</a:t>
                      </a:r>
                    </a:p>
                  </a:txBody>
                  <a:tcPr marL="80054" marR="80054" marT="40027" marB="40027"/>
                </a:tc>
                <a:extLst>
                  <a:ext uri="{0D108BD9-81ED-4DB2-BD59-A6C34878D82A}">
                    <a16:rowId xmlns:a16="http://schemas.microsoft.com/office/drawing/2014/main" val="10001"/>
                  </a:ext>
                </a:extLst>
              </a:tr>
              <a:tr h="592400">
                <a:tc>
                  <a:txBody>
                    <a:bodyPr/>
                    <a:lstStyle/>
                    <a:p>
                      <a:r>
                        <a:rPr lang="en-US" sz="1600" b="1"/>
                        <a:t>protected void </a:t>
                      </a:r>
                      <a:r>
                        <a:rPr lang="en-US" sz="1600" b="1" err="1"/>
                        <a:t>doTrace</a:t>
                      </a:r>
                      <a:r>
                        <a:rPr lang="en-US" sz="1600" b="1"/>
                        <a:t>(</a:t>
                      </a:r>
                      <a:r>
                        <a:rPr lang="en-US" sz="1600" b="1" err="1"/>
                        <a:t>HttpServletRequest</a:t>
                      </a:r>
                      <a:r>
                        <a:rPr lang="en-US" sz="1600" b="1"/>
                        <a:t> </a:t>
                      </a:r>
                      <a:r>
                        <a:rPr lang="en-US" sz="1600" b="1" err="1"/>
                        <a:t>req</a:t>
                      </a:r>
                      <a:r>
                        <a:rPr lang="en-US" sz="1600" b="1"/>
                        <a:t>, </a:t>
                      </a:r>
                      <a:r>
                        <a:rPr lang="en-US" sz="1600" b="1" err="1"/>
                        <a:t>HttpServletResponse</a:t>
                      </a:r>
                      <a:r>
                        <a:rPr lang="en-US" sz="1600" b="1"/>
                        <a:t> res)</a:t>
                      </a:r>
                      <a:endParaRPr lang="en-US" sz="1600"/>
                    </a:p>
                  </a:txBody>
                  <a:tcPr marL="80054" marR="80054" marT="40027" marB="40027"/>
                </a:tc>
                <a:tc>
                  <a:txBody>
                    <a:bodyPr/>
                    <a:lstStyle/>
                    <a:p>
                      <a:r>
                        <a:rPr lang="en-US" sz="1600"/>
                        <a:t>handles the TRACE request. It is invoked by the web container.</a:t>
                      </a:r>
                    </a:p>
                  </a:txBody>
                  <a:tcPr marL="80054" marR="80054" marT="40027" marB="40027"/>
                </a:tc>
                <a:extLst>
                  <a:ext uri="{0D108BD9-81ED-4DB2-BD59-A6C34878D82A}">
                    <a16:rowId xmlns:a16="http://schemas.microsoft.com/office/drawing/2014/main" val="10002"/>
                  </a:ext>
                </a:extLst>
              </a:tr>
              <a:tr h="592400">
                <a:tc>
                  <a:txBody>
                    <a:bodyPr/>
                    <a:lstStyle/>
                    <a:p>
                      <a:r>
                        <a:rPr lang="en-US" sz="1600" b="1"/>
                        <a:t>protected void </a:t>
                      </a:r>
                      <a:r>
                        <a:rPr lang="en-US" sz="1600" b="1" err="1"/>
                        <a:t>doDelete</a:t>
                      </a:r>
                      <a:r>
                        <a:rPr lang="en-US" sz="1600" b="1"/>
                        <a:t>(</a:t>
                      </a:r>
                      <a:r>
                        <a:rPr lang="en-US" sz="1600" b="1" err="1"/>
                        <a:t>HttpServletRequest</a:t>
                      </a:r>
                      <a:r>
                        <a:rPr lang="en-US" sz="1600" b="1"/>
                        <a:t> </a:t>
                      </a:r>
                      <a:r>
                        <a:rPr lang="en-US" sz="1600" b="1" err="1"/>
                        <a:t>req</a:t>
                      </a:r>
                      <a:r>
                        <a:rPr lang="en-US" sz="1600" b="1"/>
                        <a:t>, </a:t>
                      </a:r>
                      <a:r>
                        <a:rPr lang="en-US" sz="1600" b="1" err="1"/>
                        <a:t>HttpServletResponse</a:t>
                      </a:r>
                      <a:r>
                        <a:rPr lang="en-US" sz="1600" b="1"/>
                        <a:t> res)</a:t>
                      </a:r>
                      <a:endParaRPr lang="en-US" sz="1600"/>
                    </a:p>
                  </a:txBody>
                  <a:tcPr marL="80054" marR="80054" marT="40027" marB="40027"/>
                </a:tc>
                <a:tc>
                  <a:txBody>
                    <a:bodyPr/>
                    <a:lstStyle/>
                    <a:p>
                      <a:r>
                        <a:rPr lang="en-US" sz="1600"/>
                        <a:t>handles the DELETE request. It is invoked by the web container.</a:t>
                      </a:r>
                    </a:p>
                  </a:txBody>
                  <a:tcPr marL="80054" marR="80054" marT="40027" marB="40027"/>
                </a:tc>
                <a:extLst>
                  <a:ext uri="{0D108BD9-81ED-4DB2-BD59-A6C34878D82A}">
                    <a16:rowId xmlns:a16="http://schemas.microsoft.com/office/drawing/2014/main" val="10003"/>
                  </a:ext>
                </a:extLst>
              </a:tr>
              <a:tr h="592400">
                <a:tc>
                  <a:txBody>
                    <a:bodyPr/>
                    <a:lstStyle/>
                    <a:p>
                      <a:r>
                        <a:rPr lang="en-US" sz="1600" b="1"/>
                        <a:t>protected long </a:t>
                      </a:r>
                      <a:r>
                        <a:rPr lang="en-US" sz="1600" b="1" err="1"/>
                        <a:t>getLastModified</a:t>
                      </a:r>
                      <a:r>
                        <a:rPr lang="en-US" sz="1600" b="1"/>
                        <a:t>(</a:t>
                      </a:r>
                      <a:r>
                        <a:rPr lang="en-US" sz="1600" b="1" err="1"/>
                        <a:t>HttpServletRequest</a:t>
                      </a:r>
                      <a:r>
                        <a:rPr lang="en-US" sz="1600" b="1"/>
                        <a:t> </a:t>
                      </a:r>
                      <a:r>
                        <a:rPr lang="en-US" sz="1600" b="1" err="1"/>
                        <a:t>req</a:t>
                      </a:r>
                      <a:r>
                        <a:rPr lang="en-US" sz="1600" b="1"/>
                        <a:t>)</a:t>
                      </a:r>
                      <a:endParaRPr lang="en-US" sz="1600"/>
                    </a:p>
                  </a:txBody>
                  <a:tcPr marL="80054" marR="80054" marT="40027" marB="40027"/>
                </a:tc>
                <a:tc>
                  <a:txBody>
                    <a:bodyPr/>
                    <a:lstStyle/>
                    <a:p>
                      <a:r>
                        <a:rPr lang="en-US" sz="1600"/>
                        <a:t>returns the time when </a:t>
                      </a:r>
                      <a:r>
                        <a:rPr lang="en-US" sz="1600" err="1"/>
                        <a:t>HttpServletRequest</a:t>
                      </a:r>
                      <a:r>
                        <a:rPr lang="en-US" sz="1600"/>
                        <a:t> was last modified since midnight January 1, 1970 GMT.</a:t>
                      </a:r>
                    </a:p>
                  </a:txBody>
                  <a:tcPr marL="80054" marR="80054" marT="40027" marB="40027"/>
                </a:tc>
                <a:extLst>
                  <a:ext uri="{0D108BD9-81ED-4DB2-BD59-A6C34878D82A}">
                    <a16:rowId xmlns:a16="http://schemas.microsoft.com/office/drawing/2014/main" val="10004"/>
                  </a:ext>
                </a:extLst>
              </a:tr>
            </a:tbl>
          </a:graphicData>
        </a:graphic>
      </p:graphicFrame>
      <p:sp>
        <p:nvSpPr>
          <p:cNvPr id="3" name="Date Placeholder 2">
            <a:extLst>
              <a:ext uri="{FF2B5EF4-FFF2-40B4-BE49-F238E27FC236}">
                <a16:creationId xmlns:a16="http://schemas.microsoft.com/office/drawing/2014/main" id="{196C4BD7-987F-043E-AF53-6A0C9989FD3A}"/>
              </a:ext>
            </a:extLst>
          </p:cNvPr>
          <p:cNvSpPr>
            <a:spLocks noGrp="1"/>
          </p:cNvSpPr>
          <p:nvPr>
            <p:ph type="dt" sz="half" idx="10"/>
          </p:nvPr>
        </p:nvSpPr>
        <p:spPr/>
        <p:txBody>
          <a:bodyPr/>
          <a:lstStyle/>
          <a:p>
            <a:fld id="{0FE3A3B8-892F-4805-BF4D-13ACAD0B5EB8}" type="datetime1">
              <a:rPr lang="en-US" smtClean="0"/>
              <a:t>7/19/2022</a:t>
            </a:fld>
            <a:endParaRPr lang="en-US"/>
          </a:p>
        </p:txBody>
      </p:sp>
      <p:pic>
        <p:nvPicPr>
          <p:cNvPr id="10" name="Picture 9">
            <a:extLst>
              <a:ext uri="{FF2B5EF4-FFF2-40B4-BE49-F238E27FC236}">
                <a16:creationId xmlns:a16="http://schemas.microsoft.com/office/drawing/2014/main" id="{1E6DF423-FE47-F8A6-C80A-8CCB9F288F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981971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a:t>ServletRequest Interface</a:t>
            </a:r>
          </a:p>
        </p:txBody>
      </p:sp>
      <p:sp>
        <p:nvSpPr>
          <p:cNvPr id="16"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r>
              <a:rPr lang="en-US"/>
              <a:t>An object of ServletRequest is </a:t>
            </a:r>
            <a:r>
              <a:rPr lang="en-US" b="1"/>
              <a:t>used to provide the client request information to a servlet</a:t>
            </a:r>
            <a:r>
              <a:rPr lang="en-US"/>
              <a:t> such as content type, content length, parameter names and values, header informations, attributes etc. </a:t>
            </a:r>
          </a:p>
        </p:txBody>
      </p:sp>
      <p:sp>
        <p:nvSpPr>
          <p:cNvPr id="17"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13032380"/>
              </p:ext>
            </p:extLst>
          </p:nvPr>
        </p:nvGraphicFramePr>
        <p:xfrm>
          <a:off x="4619543" y="848768"/>
          <a:ext cx="6953577" cy="5014971"/>
        </p:xfrm>
        <a:graphic>
          <a:graphicData uri="http://schemas.openxmlformats.org/drawingml/2006/table">
            <a:tbl>
              <a:tblPr firstRow="1" bandRow="1"/>
              <a:tblGrid>
                <a:gridCol w="3435922">
                  <a:extLst>
                    <a:ext uri="{9D8B030D-6E8A-4147-A177-3AD203B41FA5}">
                      <a16:colId xmlns:a16="http://schemas.microsoft.com/office/drawing/2014/main" val="20000"/>
                    </a:ext>
                  </a:extLst>
                </a:gridCol>
                <a:gridCol w="3517655">
                  <a:extLst>
                    <a:ext uri="{9D8B030D-6E8A-4147-A177-3AD203B41FA5}">
                      <a16:colId xmlns:a16="http://schemas.microsoft.com/office/drawing/2014/main" val="20001"/>
                    </a:ext>
                  </a:extLst>
                </a:gridCol>
              </a:tblGrid>
              <a:tr h="291081">
                <a:tc>
                  <a:txBody>
                    <a:bodyPr/>
                    <a:lstStyle/>
                    <a:p>
                      <a:pPr algn="ctr"/>
                      <a:r>
                        <a:rPr lang="en-US" sz="1300" b="1"/>
                        <a:t>Method</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300" b="1"/>
                        <a:t>Description</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483540">
                <a:tc>
                  <a:txBody>
                    <a:bodyPr/>
                    <a:lstStyle/>
                    <a:p>
                      <a:r>
                        <a:rPr lang="en-US" sz="1300" b="1"/>
                        <a:t>public String </a:t>
                      </a:r>
                      <a:r>
                        <a:rPr lang="en-US" sz="1300" b="1" err="1"/>
                        <a:t>getParameter</a:t>
                      </a:r>
                      <a:r>
                        <a:rPr lang="en-US" sz="1300" b="1"/>
                        <a:t>(String name)</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is used to obtain the </a:t>
                      </a:r>
                      <a:r>
                        <a:rPr lang="en-US" sz="1300" b="1">
                          <a:solidFill>
                            <a:srgbClr val="FF0000"/>
                          </a:solidFill>
                        </a:rPr>
                        <a:t>value of a parameter by name. </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75999">
                <a:tc>
                  <a:txBody>
                    <a:bodyPr/>
                    <a:lstStyle/>
                    <a:p>
                      <a:r>
                        <a:rPr lang="en-US" sz="1300" b="1"/>
                        <a:t>public String[] </a:t>
                      </a:r>
                      <a:r>
                        <a:rPr lang="en-US" sz="1300" b="1" err="1"/>
                        <a:t>getParameterValues</a:t>
                      </a:r>
                      <a:r>
                        <a:rPr lang="en-US" sz="1300" b="1"/>
                        <a:t>(String name)</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solidFill>
                            <a:srgbClr val="FF0000"/>
                          </a:solidFill>
                        </a:rPr>
                        <a:t>returns an array of String </a:t>
                      </a:r>
                      <a:r>
                        <a:rPr lang="en-US" sz="1300"/>
                        <a:t>containing </a:t>
                      </a:r>
                      <a:r>
                        <a:rPr lang="en-US" sz="1300">
                          <a:solidFill>
                            <a:srgbClr val="FF0000"/>
                          </a:solidFill>
                        </a:rPr>
                        <a:t>all values of given parameter name</a:t>
                      </a:r>
                      <a:r>
                        <a:rPr lang="en-US" sz="1300"/>
                        <a:t>. It is mainly used to obtain </a:t>
                      </a:r>
                      <a:r>
                        <a:rPr lang="en-US" sz="1300" b="1">
                          <a:solidFill>
                            <a:srgbClr val="FF0000"/>
                          </a:solidFill>
                        </a:rPr>
                        <a:t>values of a Multi select list box.</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83540">
                <a:tc>
                  <a:txBody>
                    <a:bodyPr/>
                    <a:lstStyle/>
                    <a:p>
                      <a:r>
                        <a:rPr lang="en-US" sz="1300" b="1" err="1"/>
                        <a:t>java.util.Enumeration</a:t>
                      </a:r>
                      <a:r>
                        <a:rPr lang="en-US" sz="1300" b="1"/>
                        <a:t> </a:t>
                      </a:r>
                      <a:r>
                        <a:rPr lang="en-US" sz="1300" b="1" err="1"/>
                        <a:t>getParameterNames</a:t>
                      </a:r>
                      <a:r>
                        <a:rPr lang="en-US" sz="1300" b="1"/>
                        <a:t>()</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an </a:t>
                      </a:r>
                      <a:r>
                        <a:rPr lang="en-US" sz="1300" b="1">
                          <a:solidFill>
                            <a:srgbClr val="FF0000"/>
                          </a:solidFill>
                        </a:rPr>
                        <a:t>enumeration of all of the request parameter names</a:t>
                      </a:r>
                      <a:r>
                        <a:rPr lang="en-US" sz="1300"/>
                        <a:t>.</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83540">
                <a:tc>
                  <a:txBody>
                    <a:bodyPr/>
                    <a:lstStyle/>
                    <a:p>
                      <a:r>
                        <a:rPr lang="en-US" sz="1300" b="1"/>
                        <a:t>public </a:t>
                      </a:r>
                      <a:r>
                        <a:rPr lang="en-US" sz="1300" b="1" err="1"/>
                        <a:t>int</a:t>
                      </a:r>
                      <a:r>
                        <a:rPr lang="en-US" sz="1300" b="1"/>
                        <a:t> </a:t>
                      </a:r>
                      <a:r>
                        <a:rPr lang="en-US" sz="1300" b="1" err="1"/>
                        <a:t>getContentLength</a:t>
                      </a:r>
                      <a:r>
                        <a:rPr lang="en-US" sz="1300" b="1"/>
                        <a:t>()</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size of the request entity data, </a:t>
                      </a:r>
                      <a:r>
                        <a:rPr lang="en-US" sz="1300"/>
                        <a:t>or -1 if not known.</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3540">
                <a:tc>
                  <a:txBody>
                    <a:bodyPr/>
                    <a:lstStyle/>
                    <a:p>
                      <a:r>
                        <a:rPr lang="en-US" sz="1300" b="1"/>
                        <a:t>public String </a:t>
                      </a:r>
                      <a:r>
                        <a:rPr lang="en-US" sz="1300" b="1" err="1"/>
                        <a:t>getCharacterEncoding</a:t>
                      </a:r>
                      <a:r>
                        <a:rPr lang="en-US" sz="1300" b="1"/>
                        <a:t>()</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character set encoding for the input of this request</a:t>
                      </a:r>
                      <a:r>
                        <a:rPr lang="en-US" sz="1300"/>
                        <a:t>. </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83540">
                <a:tc>
                  <a:txBody>
                    <a:bodyPr/>
                    <a:lstStyle/>
                    <a:p>
                      <a:r>
                        <a:rPr lang="en-US" sz="1300" b="1"/>
                        <a:t>public String getContentType()</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Internet Media Type of the request entity data, or null if not known.</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83540">
                <a:tc>
                  <a:txBody>
                    <a:bodyPr/>
                    <a:lstStyle/>
                    <a:p>
                      <a:r>
                        <a:rPr lang="en-US" sz="1300" b="1"/>
                        <a:t>public ServletInputStream getInputStream() throws IOException</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an </a:t>
                      </a:r>
                      <a:r>
                        <a:rPr lang="en-US" sz="1300" b="1">
                          <a:solidFill>
                            <a:srgbClr val="FF0000"/>
                          </a:solidFill>
                        </a:rPr>
                        <a:t>input stream for reading binary data in the request body. </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83540">
                <a:tc>
                  <a:txBody>
                    <a:bodyPr/>
                    <a:lstStyle/>
                    <a:p>
                      <a:r>
                        <a:rPr lang="en-US" sz="1300" b="1"/>
                        <a:t>public abstract String getServerName()</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host name of the server that received the request</a:t>
                      </a:r>
                      <a:r>
                        <a:rPr lang="en-US" sz="1300"/>
                        <a:t>.</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83540">
                <a:tc>
                  <a:txBody>
                    <a:bodyPr/>
                    <a:lstStyle/>
                    <a:p>
                      <a:r>
                        <a:rPr lang="en-US" sz="1300" b="1"/>
                        <a:t>public </a:t>
                      </a:r>
                      <a:r>
                        <a:rPr lang="en-US" sz="1300" b="1" err="1"/>
                        <a:t>int</a:t>
                      </a:r>
                      <a:r>
                        <a:rPr lang="en-US" sz="1300" b="1"/>
                        <a:t> </a:t>
                      </a:r>
                      <a:r>
                        <a:rPr lang="en-US" sz="1300" b="1" err="1"/>
                        <a:t>getServerPort</a:t>
                      </a:r>
                      <a:r>
                        <a:rPr lang="en-US" sz="1300" b="1"/>
                        <a:t>()</a:t>
                      </a:r>
                      <a:endParaRPr lang="en-US" sz="1300"/>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a:t>Returns the </a:t>
                      </a:r>
                      <a:r>
                        <a:rPr lang="en-US" sz="1300" b="1">
                          <a:solidFill>
                            <a:srgbClr val="FF0000"/>
                          </a:solidFill>
                        </a:rPr>
                        <a:t>port number on which this request was received</a:t>
                      </a:r>
                      <a:r>
                        <a:rPr lang="en-US" sz="1300"/>
                        <a:t>.</a:t>
                      </a:r>
                    </a:p>
                  </a:txBody>
                  <a:tcPr marL="63089" marR="63089" marT="31545" marB="315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Date Placeholder 4">
            <a:extLst>
              <a:ext uri="{FF2B5EF4-FFF2-40B4-BE49-F238E27FC236}">
                <a16:creationId xmlns:a16="http://schemas.microsoft.com/office/drawing/2014/main" id="{86DA2915-7597-4D55-FBD0-E9C31890372F}"/>
              </a:ext>
            </a:extLst>
          </p:cNvPr>
          <p:cNvSpPr>
            <a:spLocks noGrp="1"/>
          </p:cNvSpPr>
          <p:nvPr>
            <p:ph type="dt" sz="half" idx="10"/>
          </p:nvPr>
        </p:nvSpPr>
        <p:spPr/>
        <p:txBody>
          <a:bodyPr/>
          <a:lstStyle/>
          <a:p>
            <a:fld id="{01CC8D27-D9FF-47F7-A040-9169544ABAA1}" type="datetime1">
              <a:rPr lang="en-US" smtClean="0"/>
              <a:t>7/19/2022</a:t>
            </a:fld>
            <a:endParaRPr lang="en-US"/>
          </a:p>
        </p:txBody>
      </p:sp>
      <p:pic>
        <p:nvPicPr>
          <p:cNvPr id="11" name="Picture 10">
            <a:extLst>
              <a:ext uri="{FF2B5EF4-FFF2-40B4-BE49-F238E27FC236}">
                <a16:creationId xmlns:a16="http://schemas.microsoft.com/office/drawing/2014/main" id="{C8CEE874-246B-3043-3912-0DE7AA3DA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065226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6574536" cy="1259894"/>
          </a:xfrm>
        </p:spPr>
        <p:txBody>
          <a:bodyPr>
            <a:normAutofit/>
          </a:bodyPr>
          <a:lstStyle/>
          <a:p>
            <a:r>
              <a:rPr lang="en-US" b="1"/>
              <a:t>What is a Servlet?</a:t>
            </a:r>
            <a:endParaRPr lang="en-US" dirty="0"/>
          </a:p>
        </p:txBody>
      </p:sp>
      <p:sp>
        <p:nvSpPr>
          <p:cNvPr id="11" name="Rectangle 10">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4" y="2133600"/>
            <a:ext cx="6574535" cy="3759253"/>
          </a:xfrm>
        </p:spPr>
        <p:txBody>
          <a:bodyPr>
            <a:normAutofit/>
          </a:bodyPr>
          <a:lstStyle/>
          <a:p>
            <a:pPr>
              <a:lnSpc>
                <a:spcPct val="90000"/>
              </a:lnSpc>
            </a:pPr>
            <a:r>
              <a:rPr lang="en-US" dirty="0"/>
              <a:t>Servlet can be described in many ways, depending on the context.</a:t>
            </a:r>
          </a:p>
          <a:p>
            <a:pPr lvl="1">
              <a:lnSpc>
                <a:spcPct val="90000"/>
              </a:lnSpc>
            </a:pPr>
            <a:r>
              <a:rPr lang="en-US" dirty="0"/>
              <a:t>Servlet is a technology i.e. used to create web application.</a:t>
            </a:r>
          </a:p>
          <a:p>
            <a:pPr lvl="1">
              <a:lnSpc>
                <a:spcPct val="90000"/>
              </a:lnSpc>
            </a:pPr>
            <a:r>
              <a:rPr lang="en-US" dirty="0"/>
              <a:t>Servlet is an API that provides many interfaces and classes including documentations.</a:t>
            </a:r>
          </a:p>
          <a:p>
            <a:pPr lvl="1">
              <a:lnSpc>
                <a:spcPct val="90000"/>
              </a:lnSpc>
            </a:pPr>
            <a:r>
              <a:rPr lang="en-US" dirty="0"/>
              <a:t>Servlet is an interface that must be implemented for creating any servlet.</a:t>
            </a:r>
          </a:p>
          <a:p>
            <a:pPr lvl="1">
              <a:lnSpc>
                <a:spcPct val="90000"/>
              </a:lnSpc>
            </a:pPr>
            <a:r>
              <a:rPr lang="en-US" dirty="0"/>
              <a:t>Servlet is a class that extend the capabilities of the servers and respond to the incoming request. It can respond to any type of requests.</a:t>
            </a:r>
          </a:p>
          <a:p>
            <a:pPr lvl="1">
              <a:lnSpc>
                <a:spcPct val="90000"/>
              </a:lnSpc>
            </a:pPr>
            <a:r>
              <a:rPr lang="en-US" dirty="0"/>
              <a:t>Servlet is a web component that is deployed on the server to create dynamic web page.</a:t>
            </a:r>
          </a:p>
          <a:p>
            <a:pPr lvl="1">
              <a:lnSpc>
                <a:spcPct val="90000"/>
              </a:lnSpc>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088" y="2293523"/>
            <a:ext cx="3981455" cy="1950912"/>
          </a:xfrm>
          <a:prstGeom prst="rect">
            <a:avLst/>
          </a:prstGeom>
        </p:spPr>
      </p:pic>
      <p:sp>
        <p:nvSpPr>
          <p:cNvPr id="13"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E724ED39-D075-381F-D81B-AF310157CEA8}"/>
              </a:ext>
            </a:extLst>
          </p:cNvPr>
          <p:cNvSpPr>
            <a:spLocks noGrp="1"/>
          </p:cNvSpPr>
          <p:nvPr>
            <p:ph type="dt" sz="half" idx="10"/>
          </p:nvPr>
        </p:nvSpPr>
        <p:spPr/>
        <p:txBody>
          <a:bodyPr/>
          <a:lstStyle/>
          <a:p>
            <a:fld id="{A80FF8B0-3FC4-45D4-B781-F6D02A945F57}" type="datetime1">
              <a:rPr lang="en-US" smtClean="0"/>
              <a:t>7/19/2022</a:t>
            </a:fld>
            <a:endParaRPr lang="en-US"/>
          </a:p>
        </p:txBody>
      </p:sp>
      <p:pic>
        <p:nvPicPr>
          <p:cNvPr id="12" name="Picture 11">
            <a:extLst>
              <a:ext uri="{FF2B5EF4-FFF2-40B4-BE49-F238E27FC236}">
                <a16:creationId xmlns:a16="http://schemas.microsoft.com/office/drawing/2014/main" id="{1D1256CC-C2C8-10BC-03C1-A76116D2F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pic>
        <p:nvPicPr>
          <p:cNvPr id="14" name="Picture 13">
            <a:extLst>
              <a:ext uri="{FF2B5EF4-FFF2-40B4-BE49-F238E27FC236}">
                <a16:creationId xmlns:a16="http://schemas.microsoft.com/office/drawing/2014/main" id="{75E699EE-6480-C003-0325-E9A9D1562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400"/>
            <a:ext cx="1384183" cy="720691"/>
          </a:xfrm>
          <a:prstGeom prst="rect">
            <a:avLst/>
          </a:prstGeom>
        </p:spPr>
      </p:pic>
    </p:spTree>
    <p:extLst>
      <p:ext uri="{BB962C8B-B14F-4D97-AF65-F5344CB8AC3E}">
        <p14:creationId xmlns:p14="http://schemas.microsoft.com/office/powerpoint/2010/main" val="265939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1800" b="1">
                <a:solidFill>
                  <a:schemeClr val="bg1"/>
                </a:solidFill>
              </a:rPr>
              <a:t>RequestDispatcher in Servlet</a:t>
            </a:r>
            <a:endParaRPr lang="en-US" sz="18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EEF8593-9342-3A29-EFE0-E834D708821B}"/>
              </a:ext>
            </a:extLst>
          </p:cNvPr>
          <p:cNvGraphicFramePr>
            <a:graphicFrameLocks noGrp="1"/>
          </p:cNvGraphicFramePr>
          <p:nvPr>
            <p:ph idx="1"/>
            <p:extLst>
              <p:ext uri="{D42A27DB-BD31-4B8C-83A1-F6EECF244321}">
                <p14:modId xmlns:p14="http://schemas.microsoft.com/office/powerpoint/2010/main" val="1951109876"/>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3ACC47DA-DF57-9228-DAE7-6C95940D48AD}"/>
              </a:ext>
            </a:extLst>
          </p:cNvPr>
          <p:cNvSpPr>
            <a:spLocks noGrp="1"/>
          </p:cNvSpPr>
          <p:nvPr>
            <p:ph type="dt" sz="half" idx="10"/>
          </p:nvPr>
        </p:nvSpPr>
        <p:spPr/>
        <p:txBody>
          <a:bodyPr/>
          <a:lstStyle/>
          <a:p>
            <a:fld id="{C9CDDE96-1523-4613-8FB5-DC406B655645}" type="datetime1">
              <a:rPr lang="en-US" smtClean="0"/>
              <a:t>7/19/2022</a:t>
            </a:fld>
            <a:endParaRPr lang="en-US"/>
          </a:p>
        </p:txBody>
      </p:sp>
      <p:pic>
        <p:nvPicPr>
          <p:cNvPr id="10" name="Picture 9">
            <a:extLst>
              <a:ext uri="{FF2B5EF4-FFF2-40B4-BE49-F238E27FC236}">
                <a16:creationId xmlns:a16="http://schemas.microsoft.com/office/drawing/2014/main" id="{B852F599-EE59-7DFE-1FC8-E609BE0BB8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636021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1800">
                <a:solidFill>
                  <a:schemeClr val="bg1"/>
                </a:solidFill>
              </a:rPr>
              <a:t>Two methods of RequestDispatcher interface</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06677776"/>
              </p:ext>
            </p:extLst>
          </p:nvPr>
        </p:nvGraphicFramePr>
        <p:xfrm>
          <a:off x="4713144" y="2055081"/>
          <a:ext cx="6832212" cy="2437721"/>
        </p:xfrm>
        <a:graphic>
          <a:graphicData uri="http://schemas.openxmlformats.org/drawingml/2006/table">
            <a:tbl>
              <a:tblPr firstRow="1" bandRow="1">
                <a:tableStyleId>{5C22544A-7EE6-4342-B048-85BDC9FD1C3A}</a:tableStyleId>
              </a:tblPr>
              <a:tblGrid>
                <a:gridCol w="4240833">
                  <a:extLst>
                    <a:ext uri="{9D8B030D-6E8A-4147-A177-3AD203B41FA5}">
                      <a16:colId xmlns:a16="http://schemas.microsoft.com/office/drawing/2014/main" val="20000"/>
                    </a:ext>
                  </a:extLst>
                </a:gridCol>
                <a:gridCol w="2591379">
                  <a:extLst>
                    <a:ext uri="{9D8B030D-6E8A-4147-A177-3AD203B41FA5}">
                      <a16:colId xmlns:a16="http://schemas.microsoft.com/office/drawing/2014/main" val="20001"/>
                    </a:ext>
                  </a:extLst>
                </a:gridCol>
              </a:tblGrid>
              <a:tr h="343781">
                <a:tc>
                  <a:txBody>
                    <a:bodyPr/>
                    <a:lstStyle/>
                    <a:p>
                      <a:pPr algn="ctr"/>
                      <a:r>
                        <a:rPr lang="en-US" sz="1500"/>
                        <a:t>Method</a:t>
                      </a:r>
                      <a:r>
                        <a:rPr lang="en-US" sz="1500" baseline="0"/>
                        <a:t> </a:t>
                      </a:r>
                      <a:endParaRPr lang="en-US" sz="1500"/>
                    </a:p>
                  </a:txBody>
                  <a:tcPr marL="78132" marR="78132" marT="39066" marB="39066"/>
                </a:tc>
                <a:tc>
                  <a:txBody>
                    <a:bodyPr/>
                    <a:lstStyle/>
                    <a:p>
                      <a:pPr algn="ctr"/>
                      <a:r>
                        <a:rPr lang="en-US" sz="1500"/>
                        <a:t>Description</a:t>
                      </a:r>
                    </a:p>
                  </a:txBody>
                  <a:tcPr marL="78132" marR="78132" marT="39066" marB="39066"/>
                </a:tc>
                <a:extLst>
                  <a:ext uri="{0D108BD9-81ED-4DB2-BD59-A6C34878D82A}">
                    <a16:rowId xmlns:a16="http://schemas.microsoft.com/office/drawing/2014/main" val="10000"/>
                  </a:ext>
                </a:extLst>
              </a:tr>
              <a:tr h="1046970">
                <a:tc>
                  <a:txBody>
                    <a:bodyPr/>
                    <a:lstStyle/>
                    <a:p>
                      <a:r>
                        <a:rPr lang="en-US" sz="1500" b="1"/>
                        <a:t>public void forward(</a:t>
                      </a:r>
                      <a:r>
                        <a:rPr lang="en-US" sz="1500" b="1" err="1"/>
                        <a:t>ServletRequest</a:t>
                      </a:r>
                      <a:r>
                        <a:rPr lang="en-US" sz="1500" b="1"/>
                        <a:t> </a:t>
                      </a:r>
                      <a:r>
                        <a:rPr lang="en-US" sz="1500" b="1" err="1"/>
                        <a:t>request,ServletResponse</a:t>
                      </a:r>
                      <a:r>
                        <a:rPr lang="en-US" sz="1500" b="1"/>
                        <a:t> response)throws </a:t>
                      </a:r>
                      <a:r>
                        <a:rPr lang="en-US" sz="1500" b="1" err="1"/>
                        <a:t>ServletException,java.io.IOException</a:t>
                      </a:r>
                      <a:endParaRPr lang="en-US" sz="1500"/>
                    </a:p>
                  </a:txBody>
                  <a:tcPr marL="78132" marR="78132" marT="39066" marB="39066"/>
                </a:tc>
                <a:tc>
                  <a:txBody>
                    <a:bodyPr/>
                    <a:lstStyle/>
                    <a:p>
                      <a:r>
                        <a:rPr lang="en-US" sz="1500"/>
                        <a:t>Forwards a request from a servlet to another resource (servlet, JSP file, or HTML file) on the server.</a:t>
                      </a:r>
                    </a:p>
                  </a:txBody>
                  <a:tcPr marL="78132" marR="78132" marT="39066" marB="39066"/>
                </a:tc>
                <a:extLst>
                  <a:ext uri="{0D108BD9-81ED-4DB2-BD59-A6C34878D82A}">
                    <a16:rowId xmlns:a16="http://schemas.microsoft.com/office/drawing/2014/main" val="10001"/>
                  </a:ext>
                </a:extLst>
              </a:tr>
              <a:tr h="1046970">
                <a:tc>
                  <a:txBody>
                    <a:bodyPr/>
                    <a:lstStyle/>
                    <a:p>
                      <a:r>
                        <a:rPr lang="en-US" sz="1500" b="1"/>
                        <a:t>public void include(</a:t>
                      </a:r>
                      <a:r>
                        <a:rPr lang="en-US" sz="1500" b="1" err="1"/>
                        <a:t>ServletRequest</a:t>
                      </a:r>
                      <a:r>
                        <a:rPr lang="en-US" sz="1500" b="1"/>
                        <a:t> </a:t>
                      </a:r>
                      <a:r>
                        <a:rPr lang="en-US" sz="1500" b="1" err="1"/>
                        <a:t>request,ServletResponse</a:t>
                      </a:r>
                      <a:r>
                        <a:rPr lang="en-US" sz="1500" b="1"/>
                        <a:t> response)throws </a:t>
                      </a:r>
                      <a:r>
                        <a:rPr lang="en-US" sz="1500" b="1" err="1"/>
                        <a:t>ServletException,java.io.IOException</a:t>
                      </a:r>
                      <a:endParaRPr lang="en-US" sz="1500"/>
                    </a:p>
                  </a:txBody>
                  <a:tcPr marL="78132" marR="78132" marT="39066" marB="39066"/>
                </a:tc>
                <a:tc>
                  <a:txBody>
                    <a:bodyPr/>
                    <a:lstStyle/>
                    <a:p>
                      <a:r>
                        <a:rPr lang="en-US" sz="1500"/>
                        <a:t>Includes the content of a resource (servlet, JSP page, or HTML file) in the response.</a:t>
                      </a:r>
                    </a:p>
                  </a:txBody>
                  <a:tcPr marL="78132" marR="78132" marT="39066" marB="39066"/>
                </a:tc>
                <a:extLst>
                  <a:ext uri="{0D108BD9-81ED-4DB2-BD59-A6C34878D82A}">
                    <a16:rowId xmlns:a16="http://schemas.microsoft.com/office/drawing/2014/main" val="10002"/>
                  </a:ext>
                </a:extLst>
              </a:tr>
            </a:tbl>
          </a:graphicData>
        </a:graphic>
      </p:graphicFrame>
      <p:sp>
        <p:nvSpPr>
          <p:cNvPr id="3" name="Date Placeholder 2">
            <a:extLst>
              <a:ext uri="{FF2B5EF4-FFF2-40B4-BE49-F238E27FC236}">
                <a16:creationId xmlns:a16="http://schemas.microsoft.com/office/drawing/2014/main" id="{C2C444D6-7571-3458-CC99-875DDC695B7F}"/>
              </a:ext>
            </a:extLst>
          </p:cNvPr>
          <p:cNvSpPr>
            <a:spLocks noGrp="1"/>
          </p:cNvSpPr>
          <p:nvPr>
            <p:ph type="dt" sz="half" idx="10"/>
          </p:nvPr>
        </p:nvSpPr>
        <p:spPr/>
        <p:txBody>
          <a:bodyPr/>
          <a:lstStyle/>
          <a:p>
            <a:fld id="{B6623C62-F91E-489A-8685-8A16D8A29BAC}" type="datetime1">
              <a:rPr lang="en-US" smtClean="0"/>
              <a:t>7/19/2022</a:t>
            </a:fld>
            <a:endParaRPr lang="en-US"/>
          </a:p>
        </p:txBody>
      </p:sp>
      <p:pic>
        <p:nvPicPr>
          <p:cNvPr id="10" name="Picture 9">
            <a:extLst>
              <a:ext uri="{FF2B5EF4-FFF2-40B4-BE49-F238E27FC236}">
                <a16:creationId xmlns:a16="http://schemas.microsoft.com/office/drawing/2014/main" id="{01BD904A-F2C9-EF2E-C8E5-307A6FB42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384645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vert="horz" lIns="91440" tIns="45720" rIns="91440" bIns="45720" rtlCol="0" anchor="t">
            <a:normAutofit/>
          </a:bodyPr>
          <a:lstStyle/>
          <a:p>
            <a:r>
              <a:rPr lang="en-US"/>
              <a:t>Forword</a:t>
            </a:r>
            <a:r>
              <a:rPr lang="en-US" dirty="0"/>
              <a:t>() method</a:t>
            </a:r>
            <a:endParaRPr lang="en-US"/>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p:cNvSpPr txBox="1"/>
          <p:nvPr/>
        </p:nvSpPr>
        <p:spPr>
          <a:xfrm>
            <a:off x="649225" y="2133600"/>
            <a:ext cx="3650278" cy="3759253"/>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a:solidFill>
                  <a:schemeClr val="tx1">
                    <a:lumMod val="75000"/>
                    <a:lumOff val="25000"/>
                  </a:schemeClr>
                </a:solidFill>
              </a:rPr>
              <a:t>As you see in the above figure, response of second servlet is sent to the client. Response of the first servlet is not displayed to the user.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9543" y="1284697"/>
            <a:ext cx="6953577" cy="3963538"/>
          </a:xfrm>
          <a:prstGeom prst="rect">
            <a:avLst/>
          </a:prstGeom>
        </p:spPr>
      </p:pic>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71F6A0E2-FA42-E230-30CE-C9C533F67830}"/>
              </a:ext>
            </a:extLst>
          </p:cNvPr>
          <p:cNvSpPr>
            <a:spLocks noGrp="1"/>
          </p:cNvSpPr>
          <p:nvPr>
            <p:ph type="dt" sz="half" idx="10"/>
          </p:nvPr>
        </p:nvSpPr>
        <p:spPr/>
        <p:txBody>
          <a:bodyPr/>
          <a:lstStyle/>
          <a:p>
            <a:fld id="{14E2BA97-86FB-4789-BB16-5BBE8AEBB80A}" type="datetime1">
              <a:rPr lang="en-US" smtClean="0"/>
              <a:t>7/19/2022</a:t>
            </a:fld>
            <a:endParaRPr lang="en-US"/>
          </a:p>
        </p:txBody>
      </p:sp>
      <p:pic>
        <p:nvPicPr>
          <p:cNvPr id="11" name="Picture 10">
            <a:extLst>
              <a:ext uri="{FF2B5EF4-FFF2-40B4-BE49-F238E27FC236}">
                <a16:creationId xmlns:a16="http://schemas.microsoft.com/office/drawing/2014/main" id="{72FBA40F-32AA-3E79-7DF8-118482DD6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379009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vert="horz" lIns="91440" tIns="45720" rIns="91440" bIns="45720" rtlCol="0" anchor="t">
            <a:normAutofit/>
          </a:bodyPr>
          <a:lstStyle/>
          <a:p>
            <a:r>
              <a:rPr lang="en-US" dirty="0"/>
              <a:t>Include() method:</a:t>
            </a:r>
            <a:endParaRPr lang="en-US"/>
          </a:p>
        </p:txBody>
      </p:sp>
      <p:sp>
        <p:nvSpPr>
          <p:cNvPr id="12" name="Rectangle 11">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p:cNvSpPr txBox="1"/>
          <p:nvPr/>
        </p:nvSpPr>
        <p:spPr>
          <a:xfrm>
            <a:off x="649225" y="2133600"/>
            <a:ext cx="3650278" cy="3759253"/>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a:solidFill>
                  <a:schemeClr val="tx1">
                    <a:lumMod val="75000"/>
                    <a:lumOff val="25000"/>
                  </a:schemeClr>
                </a:solidFill>
              </a:rPr>
              <a:t>As you can see in the above figure, response of second servlet is included in the response of the first servlet that is being sent to the client.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9543" y="1345541"/>
            <a:ext cx="6953577" cy="3841851"/>
          </a:xfrm>
          <a:prstGeom prst="rect">
            <a:avLst/>
          </a:prstGeom>
        </p:spPr>
      </p:pic>
      <p:sp>
        <p:nvSpPr>
          <p:cNvPr id="14"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9D36C19-31D2-B577-9573-08A176AFB483}"/>
              </a:ext>
            </a:extLst>
          </p:cNvPr>
          <p:cNvSpPr>
            <a:spLocks noGrp="1"/>
          </p:cNvSpPr>
          <p:nvPr>
            <p:ph type="dt" sz="half" idx="10"/>
          </p:nvPr>
        </p:nvSpPr>
        <p:spPr/>
        <p:txBody>
          <a:bodyPr/>
          <a:lstStyle/>
          <a:p>
            <a:fld id="{32B31C54-3FAB-42AF-8AD9-C6566E193149}" type="datetime1">
              <a:rPr lang="en-US" smtClean="0"/>
              <a:t>7/19/2022</a:t>
            </a:fld>
            <a:endParaRPr lang="en-US"/>
          </a:p>
        </p:txBody>
      </p:sp>
      <p:pic>
        <p:nvPicPr>
          <p:cNvPr id="11" name="Picture 10">
            <a:extLst>
              <a:ext uri="{FF2B5EF4-FFF2-40B4-BE49-F238E27FC236}">
                <a16:creationId xmlns:a16="http://schemas.microsoft.com/office/drawing/2014/main" id="{6F88ED98-0235-DAF9-11A8-2CC40D66F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743238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pPr>
              <a:lnSpc>
                <a:spcPct val="90000"/>
              </a:lnSpc>
            </a:pPr>
            <a:r>
              <a:rPr lang="en-US" b="1" dirty="0"/>
              <a:t>How to get the object of </a:t>
            </a:r>
            <a:r>
              <a:rPr lang="en-US" b="1" dirty="0" err="1"/>
              <a:t>RequestDispatcher</a:t>
            </a:r>
            <a:r>
              <a:rPr lang="en-US" b="1" dirty="0"/>
              <a:t>?</a:t>
            </a:r>
            <a:endParaRPr lang="en-US" b="1"/>
          </a:p>
          <a:p>
            <a:pPr>
              <a:lnSpc>
                <a:spcPct val="90000"/>
              </a:lnSpc>
            </a:pPr>
            <a:r>
              <a:rPr lang="en-US" dirty="0"/>
              <a:t>The </a:t>
            </a:r>
            <a:r>
              <a:rPr lang="en-US" dirty="0" err="1"/>
              <a:t>getRequestDispatcher</a:t>
            </a:r>
            <a:r>
              <a:rPr lang="en-US" dirty="0"/>
              <a:t>() method of </a:t>
            </a:r>
            <a:r>
              <a:rPr lang="en-US" dirty="0" err="1"/>
              <a:t>ServletRequest</a:t>
            </a:r>
            <a:r>
              <a:rPr lang="en-US" dirty="0"/>
              <a:t> interface returns the object of </a:t>
            </a:r>
            <a:r>
              <a:rPr lang="en-US" dirty="0" err="1"/>
              <a:t>RequestDispatcher</a:t>
            </a:r>
            <a:r>
              <a:rPr lang="en-US" dirty="0"/>
              <a:t>. </a:t>
            </a:r>
            <a:endParaRPr lang="en-US"/>
          </a:p>
          <a:p>
            <a:pPr>
              <a:lnSpc>
                <a:spcPct val="90000"/>
              </a:lnSpc>
            </a:pPr>
            <a:r>
              <a:rPr lang="en-US" b="1" dirty="0"/>
              <a:t>Syntax:</a:t>
            </a:r>
            <a:endParaRPr lang="en-US" b="1"/>
          </a:p>
          <a:p>
            <a:pPr marL="0" indent="0">
              <a:lnSpc>
                <a:spcPct val="90000"/>
              </a:lnSpc>
              <a:buNone/>
            </a:pPr>
            <a:r>
              <a:rPr lang="en-US"/>
              <a:t>public </a:t>
            </a:r>
            <a:r>
              <a:rPr lang="en-US" err="1"/>
              <a:t>RequestDispatcher</a:t>
            </a:r>
            <a:r>
              <a:rPr lang="en-US"/>
              <a:t> </a:t>
            </a:r>
            <a:r>
              <a:rPr lang="en-US" err="1"/>
              <a:t>getRequestDispatcher</a:t>
            </a:r>
            <a:r>
              <a:rPr lang="en-US"/>
              <a:t>(String resource);</a:t>
            </a:r>
            <a:r>
              <a:rPr lang="en-US" dirty="0"/>
              <a:t>  </a:t>
            </a:r>
            <a:endParaRPr lang="en-US"/>
          </a:p>
          <a:p>
            <a:pPr>
              <a:lnSpc>
                <a:spcPct val="90000"/>
              </a:lnSpc>
            </a:pPr>
            <a:r>
              <a:rPr lang="en-US" b="1" dirty="0"/>
              <a:t>Example:</a:t>
            </a:r>
            <a:endParaRPr lang="en-US" b="1"/>
          </a:p>
          <a:p>
            <a:pPr marL="0" indent="0">
              <a:lnSpc>
                <a:spcPct val="90000"/>
              </a:lnSpc>
              <a:buNone/>
            </a:pPr>
            <a:r>
              <a:rPr lang="en-US" err="1"/>
              <a:t>RequestDispatcher</a:t>
            </a:r>
            <a:r>
              <a:rPr lang="en-US"/>
              <a:t> </a:t>
            </a:r>
            <a:r>
              <a:rPr lang="en-US" err="1"/>
              <a:t>rd</a:t>
            </a:r>
            <a:r>
              <a:rPr lang="en-US"/>
              <a:t>=</a:t>
            </a:r>
            <a:r>
              <a:rPr lang="en-US" err="1"/>
              <a:t>request.getRequestDispatcher</a:t>
            </a:r>
            <a:r>
              <a:rPr lang="en-US"/>
              <a:t>("servlet2");  </a:t>
            </a:r>
          </a:p>
          <a:p>
            <a:pPr marL="0" indent="0">
              <a:lnSpc>
                <a:spcPct val="90000"/>
              </a:lnSpc>
              <a:buNone/>
            </a:pPr>
            <a:r>
              <a:rPr lang="en-US" dirty="0"/>
              <a:t>     //servlet2 is the </a:t>
            </a:r>
            <a:r>
              <a:rPr lang="en-US" dirty="0" err="1"/>
              <a:t>url</a:t>
            </a:r>
            <a:r>
              <a:rPr lang="en-US" dirty="0"/>
              <a:t>-pattern of the second servlet  </a:t>
            </a:r>
            <a:endParaRPr lang="en-US"/>
          </a:p>
          <a:p>
            <a:pPr marL="0" indent="0">
              <a:lnSpc>
                <a:spcPct val="90000"/>
              </a:lnSpc>
              <a:buNone/>
            </a:pPr>
            <a:endParaRPr lang="en-US"/>
          </a:p>
          <a:p>
            <a:pPr marL="0" indent="0">
              <a:lnSpc>
                <a:spcPct val="90000"/>
              </a:lnSpc>
              <a:buNone/>
            </a:pPr>
            <a:r>
              <a:rPr lang="en-US" dirty="0"/>
              <a:t>     </a:t>
            </a:r>
            <a:r>
              <a:rPr lang="en-US" err="1"/>
              <a:t>rd.forward</a:t>
            </a:r>
            <a:r>
              <a:rPr lang="en-US"/>
              <a:t>(request, response);//method may be include or forward</a:t>
            </a:r>
            <a:r>
              <a:rPr lang="en-US" dirty="0"/>
              <a:t>  </a:t>
            </a:r>
            <a:endParaRPr lang="en-US"/>
          </a:p>
          <a:p>
            <a:pPr>
              <a:lnSpc>
                <a:spcPct val="90000"/>
              </a:lnSpc>
            </a:pPr>
            <a:endParaRPr lang="en-US" b="1"/>
          </a:p>
          <a:p>
            <a:pPr>
              <a:lnSpc>
                <a:spcPct val="90000"/>
              </a:lnSpc>
            </a:pPr>
            <a:endParaRPr lang="en-US"/>
          </a:p>
        </p:txBody>
      </p:sp>
      <p:sp>
        <p:nvSpPr>
          <p:cNvPr id="2" name="Date Placeholder 1">
            <a:extLst>
              <a:ext uri="{FF2B5EF4-FFF2-40B4-BE49-F238E27FC236}">
                <a16:creationId xmlns:a16="http://schemas.microsoft.com/office/drawing/2014/main" id="{5FC25830-99F2-ADCC-BCEA-E540E789AE7A}"/>
              </a:ext>
            </a:extLst>
          </p:cNvPr>
          <p:cNvSpPr>
            <a:spLocks noGrp="1"/>
          </p:cNvSpPr>
          <p:nvPr>
            <p:ph type="dt" sz="half" idx="10"/>
          </p:nvPr>
        </p:nvSpPr>
        <p:spPr/>
        <p:txBody>
          <a:bodyPr/>
          <a:lstStyle/>
          <a:p>
            <a:fld id="{233D015B-5BE4-437F-80E2-E7637903527E}" type="datetime1">
              <a:rPr lang="en-US" smtClean="0"/>
              <a:t>7/19/2022</a:t>
            </a:fld>
            <a:endParaRPr lang="en-US"/>
          </a:p>
        </p:txBody>
      </p:sp>
      <p:pic>
        <p:nvPicPr>
          <p:cNvPr id="39" name="Picture 38">
            <a:extLst>
              <a:ext uri="{FF2B5EF4-FFF2-40B4-BE49-F238E27FC236}">
                <a16:creationId xmlns:a16="http://schemas.microsoft.com/office/drawing/2014/main" id="{9FE8A209-FEC4-C5D8-768C-32A9454FC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42467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pPr>
              <a:lnSpc>
                <a:spcPct val="90000"/>
              </a:lnSpc>
            </a:pPr>
            <a:r>
              <a:rPr lang="en-US" sz="2800" b="1"/>
              <a:t>Example of </a:t>
            </a:r>
            <a:r>
              <a:rPr lang="en-US" sz="2800" b="1" err="1"/>
              <a:t>RequestDispatcher</a:t>
            </a:r>
            <a:r>
              <a:rPr lang="en-US" sz="2800" b="1"/>
              <a:t> interface:</a:t>
            </a:r>
            <a:endParaRPr lang="en-US" sz="2800"/>
          </a:p>
        </p:txBody>
      </p:sp>
      <p:sp>
        <p:nvSpPr>
          <p:cNvPr id="13" name="Rectangle 12">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C249A51B-D8DD-D695-F7B1-90A599A4904D}"/>
              </a:ext>
            </a:extLst>
          </p:cNvPr>
          <p:cNvSpPr>
            <a:spLocks noGrp="1"/>
          </p:cNvSpPr>
          <p:nvPr>
            <p:ph idx="1"/>
          </p:nvPr>
        </p:nvSpPr>
        <p:spPr>
          <a:xfrm>
            <a:off x="649225" y="2133600"/>
            <a:ext cx="3650278" cy="3759253"/>
          </a:xfrm>
        </p:spPr>
        <p:txBody>
          <a:bodyPr>
            <a:normAutofit/>
          </a:bodyPr>
          <a:lstStyle/>
          <a:p>
            <a:endParaRPr lang="en-US"/>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6713" r="21139" b="-1"/>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99512265-47AC-7579-7697-481A8D7E499E}"/>
              </a:ext>
            </a:extLst>
          </p:cNvPr>
          <p:cNvSpPr>
            <a:spLocks noGrp="1"/>
          </p:cNvSpPr>
          <p:nvPr>
            <p:ph type="dt" sz="half" idx="10"/>
          </p:nvPr>
        </p:nvSpPr>
        <p:spPr/>
        <p:txBody>
          <a:bodyPr/>
          <a:lstStyle/>
          <a:p>
            <a:fld id="{4A5FABE2-985A-444E-9BCE-7D27CBB18CD3}" type="datetime1">
              <a:rPr lang="en-US" smtClean="0"/>
              <a:t>7/19/2022</a:t>
            </a:fld>
            <a:endParaRPr lang="en-US"/>
          </a:p>
        </p:txBody>
      </p:sp>
      <p:pic>
        <p:nvPicPr>
          <p:cNvPr id="12" name="Picture 11">
            <a:extLst>
              <a:ext uri="{FF2B5EF4-FFF2-40B4-BE49-F238E27FC236}">
                <a16:creationId xmlns:a16="http://schemas.microsoft.com/office/drawing/2014/main" id="{EB94D531-34F7-07B3-250C-345B9BD54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806088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700" b="1">
                <a:solidFill>
                  <a:schemeClr val="bg1"/>
                </a:solidFill>
              </a:rPr>
              <a:t>SendRedirect in servlet</a:t>
            </a:r>
            <a:endParaRPr lang="en-US" sz="27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2B83582-E08D-97EF-AEA8-9294407C246D}"/>
              </a:ext>
            </a:extLst>
          </p:cNvPr>
          <p:cNvGraphicFramePr>
            <a:graphicFrameLocks noGrp="1"/>
          </p:cNvGraphicFramePr>
          <p:nvPr>
            <p:ph idx="1"/>
            <p:extLst>
              <p:ext uri="{D42A27DB-BD31-4B8C-83A1-F6EECF244321}">
                <p14:modId xmlns:p14="http://schemas.microsoft.com/office/powerpoint/2010/main" val="80844369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09D045E0-AA26-48E1-2BA7-DA94FF8F5A0E}"/>
              </a:ext>
            </a:extLst>
          </p:cNvPr>
          <p:cNvSpPr>
            <a:spLocks noGrp="1"/>
          </p:cNvSpPr>
          <p:nvPr>
            <p:ph type="dt" sz="half" idx="10"/>
          </p:nvPr>
        </p:nvSpPr>
        <p:spPr/>
        <p:txBody>
          <a:bodyPr/>
          <a:lstStyle/>
          <a:p>
            <a:fld id="{ED9E471D-4BB8-4187-A9D2-571B600BD30F}" type="datetime1">
              <a:rPr lang="en-US" smtClean="0"/>
              <a:t>7/19/2022</a:t>
            </a:fld>
            <a:endParaRPr lang="en-US"/>
          </a:p>
        </p:txBody>
      </p:sp>
      <p:pic>
        <p:nvPicPr>
          <p:cNvPr id="10" name="Picture 9">
            <a:extLst>
              <a:ext uri="{FF2B5EF4-FFF2-40B4-BE49-F238E27FC236}">
                <a16:creationId xmlns:a16="http://schemas.microsoft.com/office/drawing/2014/main" id="{F953FFC9-D9A2-1252-DF13-EC3D6D6C3A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437484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r>
              <a:rPr lang="en-US" b="1">
                <a:solidFill>
                  <a:schemeClr val="bg1"/>
                </a:solidFill>
              </a:rPr>
              <a:t>Difference between forward() and sendRedirect() method</a:t>
            </a:r>
            <a:endParaRPr lang="en-US">
              <a:solidFill>
                <a:schemeClr val="bg1"/>
              </a:solidFill>
            </a:endParaRPr>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2380848549"/>
              </p:ext>
            </p:extLst>
          </p:nvPr>
        </p:nvGraphicFramePr>
        <p:xfrm>
          <a:off x="961012" y="3122152"/>
          <a:ext cx="10265787" cy="2983113"/>
        </p:xfrm>
        <a:graphic>
          <a:graphicData uri="http://schemas.openxmlformats.org/drawingml/2006/table">
            <a:tbl>
              <a:tblPr firstRow="1" bandRow="1"/>
              <a:tblGrid>
                <a:gridCol w="6604841">
                  <a:extLst>
                    <a:ext uri="{9D8B030D-6E8A-4147-A177-3AD203B41FA5}">
                      <a16:colId xmlns:a16="http://schemas.microsoft.com/office/drawing/2014/main" val="20000"/>
                    </a:ext>
                  </a:extLst>
                </a:gridCol>
                <a:gridCol w="3660946">
                  <a:extLst>
                    <a:ext uri="{9D8B030D-6E8A-4147-A177-3AD203B41FA5}">
                      <a16:colId xmlns:a16="http://schemas.microsoft.com/office/drawing/2014/main" val="20001"/>
                    </a:ext>
                  </a:extLst>
                </a:gridCol>
              </a:tblGrid>
              <a:tr h="366095">
                <a:tc>
                  <a:txBody>
                    <a:bodyPr/>
                    <a:lstStyle/>
                    <a:p>
                      <a:pPr algn="ctr"/>
                      <a:r>
                        <a:rPr lang="en-US" sz="1600" b="1"/>
                        <a:t>forward() method</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1600" b="1" err="1"/>
                        <a:t>sendRedirect</a:t>
                      </a:r>
                      <a:r>
                        <a:rPr lang="en-US" sz="1600" b="1"/>
                        <a:t>() method</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15705">
                <a:tc>
                  <a:txBody>
                    <a:bodyPr/>
                    <a:lstStyle/>
                    <a:p>
                      <a:r>
                        <a:rPr lang="en-US" sz="1600"/>
                        <a:t>The forward() method works at server side.</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The sendRedirect() method works at client side.</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6095">
                <a:tc>
                  <a:txBody>
                    <a:bodyPr/>
                    <a:lstStyle/>
                    <a:p>
                      <a:r>
                        <a:rPr lang="en-US" sz="1600"/>
                        <a:t>It sends the same request and response objects to another servlet.</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always sends a new request.</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15705">
                <a:tc>
                  <a:txBody>
                    <a:bodyPr/>
                    <a:lstStyle/>
                    <a:p>
                      <a:r>
                        <a:rPr lang="en-US" sz="1600"/>
                        <a:t>It can work within the server only.</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It can be used within and outside the server.</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15705">
                <a:tc>
                  <a:txBody>
                    <a:bodyPr/>
                    <a:lstStyle/>
                    <a:p>
                      <a:r>
                        <a:rPr lang="en-US" sz="1600"/>
                        <a:t>Example: </a:t>
                      </a:r>
                      <a:r>
                        <a:rPr lang="en-US" sz="1600" err="1"/>
                        <a:t>request.getRequestDispacher</a:t>
                      </a:r>
                      <a:r>
                        <a:rPr lang="en-US" sz="1600"/>
                        <a:t>("servlet2").forward(</a:t>
                      </a:r>
                      <a:r>
                        <a:rPr lang="en-US" sz="1600" err="1"/>
                        <a:t>request,response</a:t>
                      </a:r>
                      <a:r>
                        <a:rPr lang="en-US" sz="1600"/>
                        <a:t>);</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a:t>Example: </a:t>
                      </a:r>
                      <a:r>
                        <a:rPr lang="en-US" sz="1600" err="1"/>
                        <a:t>response.sendRedirect</a:t>
                      </a:r>
                      <a:r>
                        <a:rPr lang="en-US" sz="1600"/>
                        <a:t>("servlet2");</a:t>
                      </a:r>
                    </a:p>
                  </a:txBody>
                  <a:tcPr marL="83203" marR="83203" marT="41602" marB="416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Date Placeholder 2">
            <a:extLst>
              <a:ext uri="{FF2B5EF4-FFF2-40B4-BE49-F238E27FC236}">
                <a16:creationId xmlns:a16="http://schemas.microsoft.com/office/drawing/2014/main" id="{0D6C5FE2-5245-DDBE-D172-63A93E57D1BB}"/>
              </a:ext>
            </a:extLst>
          </p:cNvPr>
          <p:cNvSpPr>
            <a:spLocks noGrp="1"/>
          </p:cNvSpPr>
          <p:nvPr>
            <p:ph type="dt" sz="half" idx="10"/>
          </p:nvPr>
        </p:nvSpPr>
        <p:spPr/>
        <p:txBody>
          <a:bodyPr/>
          <a:lstStyle/>
          <a:p>
            <a:fld id="{691D4A78-EA53-4ED7-8E2B-9BCB0271E9A5}" type="datetime1">
              <a:rPr lang="en-US" smtClean="0"/>
              <a:t>7/19/2022</a:t>
            </a:fld>
            <a:endParaRPr lang="en-US"/>
          </a:p>
        </p:txBody>
      </p:sp>
      <p:pic>
        <p:nvPicPr>
          <p:cNvPr id="10" name="Picture 9">
            <a:extLst>
              <a:ext uri="{FF2B5EF4-FFF2-40B4-BE49-F238E27FC236}">
                <a16:creationId xmlns:a16="http://schemas.microsoft.com/office/drawing/2014/main" id="{CF116381-EB45-EEC4-F1D8-BEFCDDE3A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474477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err="1"/>
              <a:t>ServletConfig</a:t>
            </a:r>
            <a:r>
              <a:rPr lang="en-US" b="1" dirty="0"/>
              <a:t> Interface</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Green dialogue boxes">
            <a:extLst>
              <a:ext uri="{FF2B5EF4-FFF2-40B4-BE49-F238E27FC236}">
                <a16:creationId xmlns:a16="http://schemas.microsoft.com/office/drawing/2014/main" id="{BD10550E-11C6-6C5C-C638-C7A49ABE582D}"/>
              </a:ext>
            </a:extLst>
          </p:cNvPr>
          <p:cNvPicPr>
            <a:picLocks noChangeAspect="1"/>
          </p:cNvPicPr>
          <p:nvPr/>
        </p:nvPicPr>
        <p:blipFill rotWithShape="1">
          <a:blip r:embed="rId2"/>
          <a:srcRect l="30573" r="36403"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pPr>
              <a:lnSpc>
                <a:spcPct val="90000"/>
              </a:lnSpc>
            </a:pPr>
            <a:r>
              <a:rPr lang="en-US" dirty="0"/>
              <a:t>An object of </a:t>
            </a:r>
            <a:r>
              <a:rPr lang="en-US" dirty="0" err="1"/>
              <a:t>ServletConfig</a:t>
            </a:r>
            <a:r>
              <a:rPr lang="en-US" dirty="0"/>
              <a:t> is </a:t>
            </a:r>
            <a:r>
              <a:rPr lang="en-US"/>
              <a:t>created by the web container </a:t>
            </a:r>
            <a:r>
              <a:rPr lang="en-US" dirty="0"/>
              <a:t>for each servlet.</a:t>
            </a:r>
            <a:endParaRPr lang="en-US"/>
          </a:p>
          <a:p>
            <a:pPr>
              <a:lnSpc>
                <a:spcPct val="90000"/>
              </a:lnSpc>
            </a:pPr>
            <a:r>
              <a:rPr lang="en-US" dirty="0"/>
              <a:t>This object can be used </a:t>
            </a:r>
            <a:r>
              <a:rPr lang="en-US"/>
              <a:t>to get configuration information from web.xml file. </a:t>
            </a:r>
          </a:p>
          <a:p>
            <a:pPr>
              <a:lnSpc>
                <a:spcPct val="90000"/>
              </a:lnSpc>
            </a:pPr>
            <a:r>
              <a:rPr lang="en-US" b="1"/>
              <a:t>If the configuration information is modified from the web.xml file, we don't need to change the servlet.</a:t>
            </a:r>
          </a:p>
          <a:p>
            <a:pPr>
              <a:lnSpc>
                <a:spcPct val="90000"/>
              </a:lnSpc>
            </a:pPr>
            <a:r>
              <a:rPr lang="en-US" dirty="0"/>
              <a:t>So it is easier to manage the web application if any specific content is modified from time to time.</a:t>
            </a:r>
            <a:endParaRPr lang="en-US"/>
          </a:p>
          <a:p>
            <a:pPr>
              <a:lnSpc>
                <a:spcPct val="90000"/>
              </a:lnSpc>
            </a:pPr>
            <a:r>
              <a:rPr lang="en-US" b="1" dirty="0"/>
              <a:t>Advantage of </a:t>
            </a:r>
            <a:r>
              <a:rPr lang="en-US" b="1" dirty="0" err="1"/>
              <a:t>ServletConfig</a:t>
            </a:r>
            <a:endParaRPr lang="en-US" b="1"/>
          </a:p>
          <a:p>
            <a:pPr lvl="1">
              <a:lnSpc>
                <a:spcPct val="90000"/>
              </a:lnSpc>
            </a:pPr>
            <a:r>
              <a:rPr lang="en-US" dirty="0"/>
              <a:t>The core advantage of </a:t>
            </a:r>
            <a:r>
              <a:rPr lang="en-US" dirty="0" err="1"/>
              <a:t>ServletConfig</a:t>
            </a:r>
            <a:r>
              <a:rPr lang="en-US" dirty="0"/>
              <a:t> is that </a:t>
            </a:r>
            <a:r>
              <a:rPr lang="en-US" b="1"/>
              <a:t>you don't need to edit the servlet file if information is modified from the web.xml file.</a:t>
            </a:r>
          </a:p>
        </p:txBody>
      </p:sp>
      <p:sp>
        <p:nvSpPr>
          <p:cNvPr id="4" name="Date Placeholder 3">
            <a:extLst>
              <a:ext uri="{FF2B5EF4-FFF2-40B4-BE49-F238E27FC236}">
                <a16:creationId xmlns:a16="http://schemas.microsoft.com/office/drawing/2014/main" id="{7C63F454-76EF-9F94-533B-370B9ABF66C6}"/>
              </a:ext>
            </a:extLst>
          </p:cNvPr>
          <p:cNvSpPr>
            <a:spLocks noGrp="1"/>
          </p:cNvSpPr>
          <p:nvPr>
            <p:ph type="dt" sz="half" idx="10"/>
          </p:nvPr>
        </p:nvSpPr>
        <p:spPr/>
        <p:txBody>
          <a:bodyPr/>
          <a:lstStyle/>
          <a:p>
            <a:fld id="{B02F58F0-8DA6-4B91-A405-204F36498F62}" type="datetime1">
              <a:rPr lang="en-US" smtClean="0"/>
              <a:t>7/19/2022</a:t>
            </a:fld>
            <a:endParaRPr lang="en-US"/>
          </a:p>
        </p:txBody>
      </p:sp>
      <p:pic>
        <p:nvPicPr>
          <p:cNvPr id="38" name="Picture 37">
            <a:extLst>
              <a:ext uri="{FF2B5EF4-FFF2-40B4-BE49-F238E27FC236}">
                <a16:creationId xmlns:a16="http://schemas.microsoft.com/office/drawing/2014/main" id="{89F5D187-5E96-595F-FB92-6BAF92880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79788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vert="horz" lIns="91440" tIns="45720" rIns="91440" bIns="45720" rtlCol="0" anchor="t">
            <a:normAutofit/>
          </a:bodyPr>
          <a:lstStyle/>
          <a:p>
            <a:pPr>
              <a:lnSpc>
                <a:spcPct val="90000"/>
              </a:lnSpc>
            </a:pPr>
            <a:r>
              <a:rPr lang="en-US" sz="2700" b="1"/>
              <a:t>Methods of ServletConfig interface</a:t>
            </a:r>
            <a:endParaRPr lang="en-US" sz="2700"/>
          </a:p>
        </p:txBody>
      </p:sp>
      <p:sp>
        <p:nvSpPr>
          <p:cNvPr id="5" name="TextBox 4"/>
          <p:cNvSpPr txBox="1"/>
          <p:nvPr/>
        </p:nvSpPr>
        <p:spPr>
          <a:xfrm>
            <a:off x="1683956" y="2133600"/>
            <a:ext cx="4140772" cy="3777622"/>
          </a:xfrm>
          <a:prstGeom prst="rect">
            <a:avLst/>
          </a:prstGeom>
        </p:spPr>
        <p:txBody>
          <a:bodyPr vert="horz" lIns="91440" tIns="45720" rIns="91440" bIns="45720" rtlCol="0">
            <a:normAutofit/>
          </a:bodyPr>
          <a:lstStyle/>
          <a:p>
            <a:pPr>
              <a:spcBef>
                <a:spcPts val="1000"/>
              </a:spcBef>
              <a:buClr>
                <a:schemeClr val="accent1"/>
              </a:buClr>
              <a:buFont typeface="Wingdings 3" charset="2"/>
              <a:buChar char=""/>
            </a:pPr>
            <a:r>
              <a:rPr lang="en-US" b="1">
                <a:solidFill>
                  <a:srgbClr val="000000"/>
                </a:solidFill>
              </a:rPr>
              <a:t>How to get the object of ServletConfig?</a:t>
            </a:r>
          </a:p>
          <a:p>
            <a:pPr>
              <a:spcBef>
                <a:spcPts val="1000"/>
              </a:spcBef>
              <a:buClr>
                <a:schemeClr val="accent1"/>
              </a:buClr>
              <a:buFont typeface="Wingdings 3" charset="2"/>
              <a:buChar char=""/>
            </a:pPr>
            <a:r>
              <a:rPr lang="en-US" b="1">
                <a:solidFill>
                  <a:srgbClr val="000000"/>
                </a:solidFill>
              </a:rPr>
              <a:t>	getServletConfig() method</a:t>
            </a:r>
            <a:r>
              <a:rPr lang="en-US">
                <a:solidFill>
                  <a:srgbClr val="000000"/>
                </a:solidFill>
              </a:rPr>
              <a:t> of Servlet interface returns the object of ServletConfig.</a:t>
            </a:r>
            <a:endParaRPr lang="en-US" b="1">
              <a:solidFill>
                <a:srgbClr val="000000"/>
              </a:solidFill>
            </a:endParaRPr>
          </a:p>
          <a:p>
            <a:pPr>
              <a:spcBef>
                <a:spcPts val="1000"/>
              </a:spcBef>
              <a:buClr>
                <a:schemeClr val="accent1"/>
              </a:buClr>
              <a:buFont typeface="Wingdings 3" charset="2"/>
              <a:buChar char=""/>
            </a:pPr>
            <a:endParaRPr lang="en-US">
              <a:solidFill>
                <a:srgbClr val="0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68426782"/>
              </p:ext>
            </p:extLst>
          </p:nvPr>
        </p:nvGraphicFramePr>
        <p:xfrm>
          <a:off x="6091916" y="1776803"/>
          <a:ext cx="5451628" cy="2984355"/>
        </p:xfrm>
        <a:graphic>
          <a:graphicData uri="http://schemas.openxmlformats.org/drawingml/2006/table">
            <a:tbl>
              <a:tblPr firstRow="1" bandRow="1">
                <a:tableStyleId>{5C22544A-7EE6-4342-B048-85BDC9FD1C3A}</a:tableStyleId>
              </a:tblPr>
              <a:tblGrid>
                <a:gridCol w="2930470">
                  <a:extLst>
                    <a:ext uri="{9D8B030D-6E8A-4147-A177-3AD203B41FA5}">
                      <a16:colId xmlns:a16="http://schemas.microsoft.com/office/drawing/2014/main" val="20000"/>
                    </a:ext>
                  </a:extLst>
                </a:gridCol>
                <a:gridCol w="2521158">
                  <a:extLst>
                    <a:ext uri="{9D8B030D-6E8A-4147-A177-3AD203B41FA5}">
                      <a16:colId xmlns:a16="http://schemas.microsoft.com/office/drawing/2014/main" val="20001"/>
                    </a:ext>
                  </a:extLst>
                </a:gridCol>
              </a:tblGrid>
              <a:tr h="328279">
                <a:tc>
                  <a:txBody>
                    <a:bodyPr/>
                    <a:lstStyle/>
                    <a:p>
                      <a:pPr algn="ctr"/>
                      <a:r>
                        <a:rPr lang="en-US" sz="1500"/>
                        <a:t>Methods</a:t>
                      </a:r>
                      <a:r>
                        <a:rPr lang="en-US" sz="1500" baseline="0"/>
                        <a:t> </a:t>
                      </a:r>
                      <a:endParaRPr lang="en-US" sz="1500"/>
                    </a:p>
                  </a:txBody>
                  <a:tcPr marL="74609" marR="74609" marT="37304" marB="37304"/>
                </a:tc>
                <a:tc>
                  <a:txBody>
                    <a:bodyPr/>
                    <a:lstStyle/>
                    <a:p>
                      <a:pPr algn="ctr"/>
                      <a:r>
                        <a:rPr lang="en-US" sz="1500"/>
                        <a:t>Description</a:t>
                      </a:r>
                      <a:r>
                        <a:rPr lang="en-US" sz="1500" baseline="0"/>
                        <a:t> </a:t>
                      </a:r>
                      <a:endParaRPr lang="en-US" sz="1500"/>
                    </a:p>
                  </a:txBody>
                  <a:tcPr marL="74609" marR="74609" marT="37304" marB="37304"/>
                </a:tc>
                <a:extLst>
                  <a:ext uri="{0D108BD9-81ED-4DB2-BD59-A6C34878D82A}">
                    <a16:rowId xmlns:a16="http://schemas.microsoft.com/office/drawing/2014/main" val="10000"/>
                  </a:ext>
                </a:extLst>
              </a:tr>
              <a:tr h="775932">
                <a:tc>
                  <a:txBody>
                    <a:bodyPr/>
                    <a:lstStyle/>
                    <a:p>
                      <a:r>
                        <a:rPr lang="en-US" sz="1500" b="1"/>
                        <a:t>public String </a:t>
                      </a:r>
                      <a:r>
                        <a:rPr lang="en-US" sz="1500" b="1" err="1"/>
                        <a:t>getInitParameter</a:t>
                      </a:r>
                      <a:r>
                        <a:rPr lang="en-US" sz="1500" b="1"/>
                        <a:t>(String name)</a:t>
                      </a:r>
                      <a:endParaRPr lang="en-US" sz="1500"/>
                    </a:p>
                  </a:txBody>
                  <a:tcPr marL="74609" marR="74609" marT="37304" marB="37304"/>
                </a:tc>
                <a:tc>
                  <a:txBody>
                    <a:bodyPr/>
                    <a:lstStyle/>
                    <a:p>
                      <a:pPr algn="just"/>
                      <a:r>
                        <a:rPr lang="en-US" sz="1500"/>
                        <a:t>Returns the parameter value for the specified parameter name.</a:t>
                      </a:r>
                    </a:p>
                  </a:txBody>
                  <a:tcPr marL="74609" marR="74609" marT="37304" marB="37304"/>
                </a:tc>
                <a:extLst>
                  <a:ext uri="{0D108BD9-81ED-4DB2-BD59-A6C34878D82A}">
                    <a16:rowId xmlns:a16="http://schemas.microsoft.com/office/drawing/2014/main" val="10001"/>
                  </a:ext>
                </a:extLst>
              </a:tr>
              <a:tr h="775932">
                <a:tc>
                  <a:txBody>
                    <a:bodyPr/>
                    <a:lstStyle/>
                    <a:p>
                      <a:r>
                        <a:rPr lang="en-US" sz="1500" b="1"/>
                        <a:t>public Enumeration </a:t>
                      </a:r>
                      <a:r>
                        <a:rPr lang="en-US" sz="1500" b="1" err="1"/>
                        <a:t>getInitParameterNames</a:t>
                      </a:r>
                      <a:r>
                        <a:rPr lang="en-US" sz="1500" b="1"/>
                        <a:t>()</a:t>
                      </a:r>
                      <a:endParaRPr lang="en-US" sz="1500"/>
                    </a:p>
                  </a:txBody>
                  <a:tcPr marL="74609" marR="74609" marT="37304" marB="37304"/>
                </a:tc>
                <a:tc>
                  <a:txBody>
                    <a:bodyPr/>
                    <a:lstStyle/>
                    <a:p>
                      <a:pPr algn="just"/>
                      <a:r>
                        <a:rPr lang="en-US" sz="1500"/>
                        <a:t>Returns an enumeration of all the initialization parameter names.</a:t>
                      </a:r>
                    </a:p>
                  </a:txBody>
                  <a:tcPr marL="74609" marR="74609" marT="37304" marB="37304"/>
                </a:tc>
                <a:extLst>
                  <a:ext uri="{0D108BD9-81ED-4DB2-BD59-A6C34878D82A}">
                    <a16:rowId xmlns:a16="http://schemas.microsoft.com/office/drawing/2014/main" val="10002"/>
                  </a:ext>
                </a:extLst>
              </a:tr>
              <a:tr h="552106">
                <a:tc>
                  <a:txBody>
                    <a:bodyPr/>
                    <a:lstStyle/>
                    <a:p>
                      <a:r>
                        <a:rPr lang="en-US" sz="1500" b="1"/>
                        <a:t>public String </a:t>
                      </a:r>
                      <a:r>
                        <a:rPr lang="en-US" sz="1500" b="1" err="1"/>
                        <a:t>getServletName</a:t>
                      </a:r>
                      <a:r>
                        <a:rPr lang="en-US" sz="1500" b="1"/>
                        <a:t>()</a:t>
                      </a:r>
                      <a:endParaRPr lang="en-US" sz="1500"/>
                    </a:p>
                  </a:txBody>
                  <a:tcPr marL="74609" marR="74609" marT="37304" marB="37304"/>
                </a:tc>
                <a:tc>
                  <a:txBody>
                    <a:bodyPr/>
                    <a:lstStyle/>
                    <a:p>
                      <a:r>
                        <a:rPr lang="en-US" sz="1500"/>
                        <a:t>Returns the name of the servlet.</a:t>
                      </a:r>
                    </a:p>
                  </a:txBody>
                  <a:tcPr marL="74609" marR="74609" marT="37304" marB="37304"/>
                </a:tc>
                <a:extLst>
                  <a:ext uri="{0D108BD9-81ED-4DB2-BD59-A6C34878D82A}">
                    <a16:rowId xmlns:a16="http://schemas.microsoft.com/office/drawing/2014/main" val="10003"/>
                  </a:ext>
                </a:extLst>
              </a:tr>
              <a:tr h="552106">
                <a:tc>
                  <a:txBody>
                    <a:bodyPr/>
                    <a:lstStyle/>
                    <a:p>
                      <a:r>
                        <a:rPr lang="en-US" sz="1500" b="1"/>
                        <a:t>public </a:t>
                      </a:r>
                      <a:r>
                        <a:rPr lang="en-US" sz="1500" b="1" err="1"/>
                        <a:t>ServletContext</a:t>
                      </a:r>
                      <a:r>
                        <a:rPr lang="en-US" sz="1500" b="1"/>
                        <a:t> </a:t>
                      </a:r>
                      <a:r>
                        <a:rPr lang="en-US" sz="1500" b="1" err="1"/>
                        <a:t>getServletContext</a:t>
                      </a:r>
                      <a:r>
                        <a:rPr lang="en-US" sz="1500" b="1"/>
                        <a:t>()</a:t>
                      </a:r>
                      <a:endParaRPr lang="en-US" sz="1500"/>
                    </a:p>
                  </a:txBody>
                  <a:tcPr marL="74609" marR="74609" marT="37304" marB="37304"/>
                </a:tc>
                <a:tc>
                  <a:txBody>
                    <a:bodyPr/>
                    <a:lstStyle/>
                    <a:p>
                      <a:r>
                        <a:rPr lang="en-US" sz="1500"/>
                        <a:t>Returns an object of </a:t>
                      </a:r>
                      <a:r>
                        <a:rPr lang="en-US" sz="1500" err="1"/>
                        <a:t>ServletContext</a:t>
                      </a:r>
                      <a:r>
                        <a:rPr lang="en-US" sz="1500"/>
                        <a:t>.</a:t>
                      </a:r>
                    </a:p>
                  </a:txBody>
                  <a:tcPr marL="74609" marR="74609" marT="37304" marB="37304"/>
                </a:tc>
                <a:extLst>
                  <a:ext uri="{0D108BD9-81ED-4DB2-BD59-A6C34878D82A}">
                    <a16:rowId xmlns:a16="http://schemas.microsoft.com/office/drawing/2014/main" val="10004"/>
                  </a:ext>
                </a:extLst>
              </a:tr>
            </a:tbl>
          </a:graphicData>
        </a:graphic>
      </p:graphicFrame>
      <p:sp>
        <p:nvSpPr>
          <p:cNvPr id="3" name="Date Placeholder 2">
            <a:extLst>
              <a:ext uri="{FF2B5EF4-FFF2-40B4-BE49-F238E27FC236}">
                <a16:creationId xmlns:a16="http://schemas.microsoft.com/office/drawing/2014/main" id="{1FB19BFE-1094-5ED4-3FB9-1B986F291AEE}"/>
              </a:ext>
            </a:extLst>
          </p:cNvPr>
          <p:cNvSpPr>
            <a:spLocks noGrp="1"/>
          </p:cNvSpPr>
          <p:nvPr>
            <p:ph type="dt" sz="half" idx="10"/>
          </p:nvPr>
        </p:nvSpPr>
        <p:spPr/>
        <p:txBody>
          <a:bodyPr/>
          <a:lstStyle/>
          <a:p>
            <a:fld id="{9A43F100-7CAE-44D8-8EA0-E7F28CF18128}" type="datetime1">
              <a:rPr lang="en-US" smtClean="0"/>
              <a:t>7/19/2022</a:t>
            </a:fld>
            <a:endParaRPr lang="en-US"/>
          </a:p>
        </p:txBody>
      </p:sp>
      <p:pic>
        <p:nvPicPr>
          <p:cNvPr id="8" name="Picture 7">
            <a:extLst>
              <a:ext uri="{FF2B5EF4-FFF2-40B4-BE49-F238E27FC236}">
                <a16:creationId xmlns:a16="http://schemas.microsoft.com/office/drawing/2014/main" id="{A4818071-2F69-9213-040B-945FEFEC2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949203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33889" y="1059872"/>
            <a:ext cx="3012216" cy="4851349"/>
          </a:xfrm>
        </p:spPr>
        <p:txBody>
          <a:bodyPr>
            <a:normAutofit/>
          </a:bodyPr>
          <a:lstStyle/>
          <a:p>
            <a:r>
              <a:rPr lang="en-US" b="1" dirty="0"/>
              <a:t>What is web application?</a:t>
            </a:r>
            <a:endParaRPr lang="en-US" dirty="0"/>
          </a:p>
        </p:txBody>
      </p:sp>
      <p:sp>
        <p:nvSpPr>
          <p:cNvPr id="10"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5280368" y="1059872"/>
            <a:ext cx="6224244" cy="4851350"/>
          </a:xfrm>
        </p:spPr>
        <p:txBody>
          <a:bodyPr>
            <a:normAutofit/>
          </a:bodyPr>
          <a:lstStyle/>
          <a:p>
            <a:r>
              <a:rPr lang="en-US" dirty="0"/>
              <a:t>A web application is an application accessible from the web.</a:t>
            </a:r>
          </a:p>
          <a:p>
            <a:r>
              <a:rPr lang="en-US" dirty="0"/>
              <a:t>A web application is composed of web components like Servlet, JSP, Filter etc. and other components such as HTML.</a:t>
            </a:r>
          </a:p>
          <a:p>
            <a:r>
              <a:rPr lang="en-US" dirty="0"/>
              <a:t>The web components typically execute in Web Server and respond to HTTP request.</a:t>
            </a:r>
          </a:p>
          <a:p>
            <a:endParaRPr lang="en-US" dirty="0"/>
          </a:p>
        </p:txBody>
      </p:sp>
      <p:sp>
        <p:nvSpPr>
          <p:cNvPr id="4" name="Date Placeholder 3">
            <a:extLst>
              <a:ext uri="{FF2B5EF4-FFF2-40B4-BE49-F238E27FC236}">
                <a16:creationId xmlns:a16="http://schemas.microsoft.com/office/drawing/2014/main" id="{D314114F-C825-9B7B-B0D6-E372876E90AF}"/>
              </a:ext>
            </a:extLst>
          </p:cNvPr>
          <p:cNvSpPr>
            <a:spLocks noGrp="1"/>
          </p:cNvSpPr>
          <p:nvPr>
            <p:ph type="dt" sz="half" idx="10"/>
          </p:nvPr>
        </p:nvSpPr>
        <p:spPr/>
        <p:txBody>
          <a:bodyPr/>
          <a:lstStyle/>
          <a:p>
            <a:fld id="{FF0C1CFD-A78D-4320-9B5F-4EEF170B9C5E}" type="datetime1">
              <a:rPr lang="en-US" smtClean="0"/>
              <a:t>7/19/2022</a:t>
            </a:fld>
            <a:endParaRPr lang="en-US"/>
          </a:p>
        </p:txBody>
      </p:sp>
      <p:pic>
        <p:nvPicPr>
          <p:cNvPr id="11" name="Picture 10">
            <a:extLst>
              <a:ext uri="{FF2B5EF4-FFF2-40B4-BE49-F238E27FC236}">
                <a16:creationId xmlns:a16="http://schemas.microsoft.com/office/drawing/2014/main" id="{FB7CE62F-A22A-4454-5763-2DE1586FD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042504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324" y="541633"/>
            <a:ext cx="10515600" cy="1325563"/>
          </a:xfrm>
        </p:spPr>
        <p:txBody>
          <a:bodyPr/>
          <a:lstStyle/>
          <a:p>
            <a:pPr algn="ctr"/>
            <a:r>
              <a:rPr lang="en-US" b="1" dirty="0"/>
              <a:t>Example of </a:t>
            </a:r>
            <a:r>
              <a:rPr lang="en-US" b="1" dirty="0" err="1"/>
              <a:t>getServletConfig</a:t>
            </a:r>
            <a:r>
              <a:rPr lang="en-US" b="1" dirty="0"/>
              <a:t>() method</a:t>
            </a:r>
            <a:endParaRPr lang="en-US" dirty="0"/>
          </a:p>
        </p:txBody>
      </p:sp>
      <p:sp>
        <p:nvSpPr>
          <p:cNvPr id="3" name="Content Placeholder 2"/>
          <p:cNvSpPr>
            <a:spLocks noGrp="1"/>
          </p:cNvSpPr>
          <p:nvPr>
            <p:ph idx="1"/>
          </p:nvPr>
        </p:nvSpPr>
        <p:spPr>
          <a:xfrm>
            <a:off x="584916" y="1531693"/>
            <a:ext cx="10515600" cy="3290705"/>
          </a:xfrm>
        </p:spPr>
        <p:txBody>
          <a:bodyPr/>
          <a:lstStyle/>
          <a:p>
            <a:pPr marL="0" indent="0" algn="just">
              <a:buNone/>
            </a:pPr>
            <a:r>
              <a:rPr lang="en-US" dirty="0" err="1">
                <a:solidFill>
                  <a:srgbClr val="FF0000"/>
                </a:solidFill>
              </a:rPr>
              <a:t>ServletConfig</a:t>
            </a:r>
            <a:r>
              <a:rPr lang="en-US" dirty="0">
                <a:solidFill>
                  <a:srgbClr val="FF0000"/>
                </a:solidFill>
              </a:rPr>
              <a:t> </a:t>
            </a:r>
            <a:r>
              <a:rPr lang="en-US" dirty="0" err="1">
                <a:solidFill>
                  <a:srgbClr val="FF0000"/>
                </a:solidFill>
              </a:rPr>
              <a:t>config</a:t>
            </a:r>
            <a:r>
              <a:rPr lang="en-US" dirty="0">
                <a:solidFill>
                  <a:srgbClr val="FF0000"/>
                </a:solidFill>
              </a:rPr>
              <a:t>=</a:t>
            </a:r>
            <a:r>
              <a:rPr lang="en-US" dirty="0" err="1">
                <a:solidFill>
                  <a:srgbClr val="FF0000"/>
                </a:solidFill>
              </a:rPr>
              <a:t>getServletConfig</a:t>
            </a:r>
            <a:r>
              <a:rPr lang="en-US" dirty="0">
                <a:solidFill>
                  <a:srgbClr val="FF0000"/>
                </a:solidFill>
              </a:rPr>
              <a:t>();  </a:t>
            </a:r>
          </a:p>
          <a:p>
            <a:pPr marL="0" indent="0" algn="just">
              <a:buNone/>
            </a:pPr>
            <a:r>
              <a:rPr lang="en-US" dirty="0"/>
              <a:t>//Now we can call the methods of </a:t>
            </a:r>
            <a:r>
              <a:rPr lang="en-US" dirty="0" err="1"/>
              <a:t>ServletConfig</a:t>
            </a:r>
            <a:r>
              <a:rPr lang="en-US" dirty="0"/>
              <a:t> interface  </a:t>
            </a:r>
          </a:p>
          <a:p>
            <a:pPr algn="just"/>
            <a:r>
              <a:rPr lang="en-US" b="1" dirty="0"/>
              <a:t>Syntax to provide the initialization parameter for a servlet</a:t>
            </a:r>
          </a:p>
          <a:p>
            <a:pPr algn="just"/>
            <a:r>
              <a:rPr lang="en-US" dirty="0"/>
              <a:t>The init-param sub-element of servlet is used to specify the initialization parameter for a servlet.</a:t>
            </a:r>
          </a:p>
        </p:txBody>
      </p:sp>
      <p:sp>
        <p:nvSpPr>
          <p:cNvPr id="4" name="TextBox 3"/>
          <p:cNvSpPr txBox="1"/>
          <p:nvPr/>
        </p:nvSpPr>
        <p:spPr>
          <a:xfrm>
            <a:off x="6349285" y="3177046"/>
            <a:ext cx="5679583" cy="3139321"/>
          </a:xfrm>
          <a:prstGeom prst="rect">
            <a:avLst/>
          </a:prstGeom>
          <a:noFill/>
        </p:spPr>
        <p:txBody>
          <a:bodyPr wrap="square" rtlCol="0">
            <a:spAutoFit/>
          </a:bodyPr>
          <a:lstStyle/>
          <a:p>
            <a:r>
              <a:rPr lang="en-US" b="1" dirty="0"/>
              <a:t>&lt;web-app&gt;  </a:t>
            </a:r>
          </a:p>
          <a:p>
            <a:r>
              <a:rPr lang="en-US" b="1" dirty="0"/>
              <a:t>  &lt;servlet&gt;  </a:t>
            </a:r>
          </a:p>
          <a:p>
            <a:r>
              <a:rPr lang="en-US" b="1" dirty="0"/>
              <a:t>    ......  </a:t>
            </a:r>
          </a:p>
          <a:p>
            <a:r>
              <a:rPr lang="en-US" b="1" dirty="0"/>
              <a:t>      </a:t>
            </a:r>
          </a:p>
          <a:p>
            <a:r>
              <a:rPr lang="en-US" b="1" dirty="0"/>
              <a:t>    </a:t>
            </a:r>
            <a:r>
              <a:rPr lang="en-US" b="1" dirty="0">
                <a:solidFill>
                  <a:srgbClr val="FF0000"/>
                </a:solidFill>
              </a:rPr>
              <a:t>&lt;init-param&gt;  </a:t>
            </a:r>
          </a:p>
          <a:p>
            <a:r>
              <a:rPr lang="en-US" b="1" dirty="0">
                <a:solidFill>
                  <a:srgbClr val="FF0000"/>
                </a:solidFill>
              </a:rPr>
              <a:t>      &lt;</a:t>
            </a:r>
            <a:r>
              <a:rPr lang="en-US" b="1" dirty="0" err="1">
                <a:solidFill>
                  <a:srgbClr val="FF0000"/>
                </a:solidFill>
              </a:rPr>
              <a:t>param</a:t>
            </a:r>
            <a:r>
              <a:rPr lang="en-US" b="1" dirty="0">
                <a:solidFill>
                  <a:srgbClr val="FF0000"/>
                </a:solidFill>
              </a:rPr>
              <a:t>-name&gt;</a:t>
            </a:r>
            <a:r>
              <a:rPr lang="en-US" b="1" dirty="0" err="1">
                <a:solidFill>
                  <a:srgbClr val="FF0000"/>
                </a:solidFill>
              </a:rPr>
              <a:t>parametername</a:t>
            </a:r>
            <a:r>
              <a:rPr lang="en-US" b="1" dirty="0">
                <a:solidFill>
                  <a:srgbClr val="FF0000"/>
                </a:solidFill>
              </a:rPr>
              <a:t>&lt;/</a:t>
            </a:r>
            <a:r>
              <a:rPr lang="en-US" b="1" dirty="0" err="1">
                <a:solidFill>
                  <a:srgbClr val="FF0000"/>
                </a:solidFill>
              </a:rPr>
              <a:t>param</a:t>
            </a:r>
            <a:r>
              <a:rPr lang="en-US" b="1" dirty="0">
                <a:solidFill>
                  <a:srgbClr val="FF0000"/>
                </a:solidFill>
              </a:rPr>
              <a:t>-name&gt;  </a:t>
            </a:r>
          </a:p>
          <a:p>
            <a:r>
              <a:rPr lang="en-US" b="1" dirty="0">
                <a:solidFill>
                  <a:srgbClr val="FF0000"/>
                </a:solidFill>
              </a:rPr>
              <a:t>      &lt;</a:t>
            </a:r>
            <a:r>
              <a:rPr lang="en-US" b="1" dirty="0" err="1">
                <a:solidFill>
                  <a:srgbClr val="FF0000"/>
                </a:solidFill>
              </a:rPr>
              <a:t>param</a:t>
            </a:r>
            <a:r>
              <a:rPr lang="en-US" b="1" dirty="0">
                <a:solidFill>
                  <a:srgbClr val="FF0000"/>
                </a:solidFill>
              </a:rPr>
              <a:t>-value&gt;</a:t>
            </a:r>
            <a:r>
              <a:rPr lang="en-US" b="1" dirty="0" err="1">
                <a:solidFill>
                  <a:srgbClr val="FF0000"/>
                </a:solidFill>
              </a:rPr>
              <a:t>parametervalue</a:t>
            </a:r>
            <a:r>
              <a:rPr lang="en-US" b="1" dirty="0">
                <a:solidFill>
                  <a:srgbClr val="FF0000"/>
                </a:solidFill>
              </a:rPr>
              <a:t>&lt;/</a:t>
            </a:r>
            <a:r>
              <a:rPr lang="en-US" b="1" dirty="0" err="1">
                <a:solidFill>
                  <a:srgbClr val="FF0000"/>
                </a:solidFill>
              </a:rPr>
              <a:t>param</a:t>
            </a:r>
            <a:r>
              <a:rPr lang="en-US" b="1" dirty="0">
                <a:solidFill>
                  <a:srgbClr val="FF0000"/>
                </a:solidFill>
              </a:rPr>
              <a:t>-value&gt;  </a:t>
            </a:r>
          </a:p>
          <a:p>
            <a:r>
              <a:rPr lang="en-US" b="1" dirty="0">
                <a:solidFill>
                  <a:srgbClr val="FF0000"/>
                </a:solidFill>
              </a:rPr>
              <a:t>    &lt;/init-param&gt;  </a:t>
            </a:r>
          </a:p>
          <a:p>
            <a:r>
              <a:rPr lang="en-US" b="1" dirty="0"/>
              <a:t>    ......  </a:t>
            </a:r>
          </a:p>
          <a:p>
            <a:r>
              <a:rPr lang="en-US" b="1" dirty="0"/>
              <a:t>  &lt;/servlet&gt;  </a:t>
            </a:r>
          </a:p>
          <a:p>
            <a:r>
              <a:rPr lang="en-US" b="1" dirty="0"/>
              <a:t>&lt;/web-app&gt;  </a:t>
            </a:r>
          </a:p>
        </p:txBody>
      </p:sp>
      <p:sp>
        <p:nvSpPr>
          <p:cNvPr id="5" name="Date Placeholder 4">
            <a:extLst>
              <a:ext uri="{FF2B5EF4-FFF2-40B4-BE49-F238E27FC236}">
                <a16:creationId xmlns:a16="http://schemas.microsoft.com/office/drawing/2014/main" id="{4B938216-B396-E802-90F1-92738653EB68}"/>
              </a:ext>
            </a:extLst>
          </p:cNvPr>
          <p:cNvSpPr>
            <a:spLocks noGrp="1"/>
          </p:cNvSpPr>
          <p:nvPr>
            <p:ph type="dt" sz="half" idx="10"/>
          </p:nvPr>
        </p:nvSpPr>
        <p:spPr/>
        <p:txBody>
          <a:bodyPr/>
          <a:lstStyle/>
          <a:p>
            <a:fld id="{D2020146-2552-44DD-A985-9EAF65B45A54}" type="datetime1">
              <a:rPr lang="en-US" smtClean="0"/>
              <a:t>7/19/2022</a:t>
            </a:fld>
            <a:endParaRPr lang="en-US"/>
          </a:p>
        </p:txBody>
      </p:sp>
      <p:pic>
        <p:nvPicPr>
          <p:cNvPr id="8" name="Picture 7">
            <a:extLst>
              <a:ext uri="{FF2B5EF4-FFF2-40B4-BE49-F238E27FC236}">
                <a16:creationId xmlns:a16="http://schemas.microsoft.com/office/drawing/2014/main" id="{92EB08BB-0208-6BE8-285A-6902B7C64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592435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500" b="1">
                <a:solidFill>
                  <a:schemeClr val="bg1"/>
                </a:solidFill>
              </a:rPr>
              <a:t>ServletContext Interface</a:t>
            </a:r>
            <a:endParaRPr lang="en-US" sz="2500">
              <a:solidFill>
                <a:schemeClr val="bg1"/>
              </a:solidFill>
            </a:endParaRPr>
          </a:p>
        </p:txBody>
      </p:sp>
      <p:sp>
        <p:nvSpPr>
          <p:cNvPr id="50"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Content Placeholder 2">
            <a:extLst>
              <a:ext uri="{FF2B5EF4-FFF2-40B4-BE49-F238E27FC236}">
                <a16:creationId xmlns:a16="http://schemas.microsoft.com/office/drawing/2014/main" id="{E5E47CA9-374B-0F3F-DBA4-F62971710920}"/>
              </a:ext>
            </a:extLst>
          </p:cNvPr>
          <p:cNvGraphicFramePr>
            <a:graphicFrameLocks noGrp="1"/>
          </p:cNvGraphicFramePr>
          <p:nvPr>
            <p:ph idx="1"/>
            <p:extLst>
              <p:ext uri="{D42A27DB-BD31-4B8C-83A1-F6EECF244321}">
                <p14:modId xmlns:p14="http://schemas.microsoft.com/office/powerpoint/2010/main" val="2390039238"/>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DD4CAEFA-7C8E-BD39-9A3D-3D848D5B1537}"/>
              </a:ext>
            </a:extLst>
          </p:cNvPr>
          <p:cNvSpPr>
            <a:spLocks noGrp="1"/>
          </p:cNvSpPr>
          <p:nvPr>
            <p:ph type="dt" sz="half" idx="10"/>
          </p:nvPr>
        </p:nvSpPr>
        <p:spPr/>
        <p:txBody>
          <a:bodyPr/>
          <a:lstStyle/>
          <a:p>
            <a:fld id="{7CEEB6A3-C58E-464B-8B16-E31DE178CC56}" type="datetime1">
              <a:rPr lang="en-US" smtClean="0"/>
              <a:t>7/19/2022</a:t>
            </a:fld>
            <a:endParaRPr lang="en-US"/>
          </a:p>
        </p:txBody>
      </p:sp>
      <p:pic>
        <p:nvPicPr>
          <p:cNvPr id="10" name="Picture 9">
            <a:extLst>
              <a:ext uri="{FF2B5EF4-FFF2-40B4-BE49-F238E27FC236}">
                <a16:creationId xmlns:a16="http://schemas.microsoft.com/office/drawing/2014/main" id="{F0C00C65-C73D-8FEC-C540-14FEBAEA04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6355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500" b="1">
                <a:solidFill>
                  <a:schemeClr val="bg1"/>
                </a:solidFill>
              </a:rPr>
              <a:t>Commonly used methods of ServletContext interface</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89954208"/>
              </p:ext>
            </p:extLst>
          </p:nvPr>
        </p:nvGraphicFramePr>
        <p:xfrm>
          <a:off x="4713144" y="1195860"/>
          <a:ext cx="6832213" cy="4813349"/>
        </p:xfrm>
        <a:graphic>
          <a:graphicData uri="http://schemas.openxmlformats.org/drawingml/2006/table">
            <a:tbl>
              <a:tblPr firstRow="1" bandRow="1">
                <a:tableStyleId>{5C22544A-7EE6-4342-B048-85BDC9FD1C3A}</a:tableStyleId>
              </a:tblPr>
              <a:tblGrid>
                <a:gridCol w="3385461">
                  <a:extLst>
                    <a:ext uri="{9D8B030D-6E8A-4147-A177-3AD203B41FA5}">
                      <a16:colId xmlns:a16="http://schemas.microsoft.com/office/drawing/2014/main" val="20000"/>
                    </a:ext>
                  </a:extLst>
                </a:gridCol>
                <a:gridCol w="3446752">
                  <a:extLst>
                    <a:ext uri="{9D8B030D-6E8A-4147-A177-3AD203B41FA5}">
                      <a16:colId xmlns:a16="http://schemas.microsoft.com/office/drawing/2014/main" val="20001"/>
                    </a:ext>
                  </a:extLst>
                </a:gridCol>
              </a:tblGrid>
              <a:tr h="353033">
                <a:tc>
                  <a:txBody>
                    <a:bodyPr/>
                    <a:lstStyle/>
                    <a:p>
                      <a:pPr algn="ctr"/>
                      <a:r>
                        <a:rPr lang="en-US" sz="1600"/>
                        <a:t>Method</a:t>
                      </a:r>
                      <a:r>
                        <a:rPr lang="en-US" sz="1600" baseline="0"/>
                        <a:t> </a:t>
                      </a:r>
                      <a:endParaRPr lang="en-US" sz="1600"/>
                    </a:p>
                  </a:txBody>
                  <a:tcPr marL="80235" marR="80235" marT="40117" marB="40117"/>
                </a:tc>
                <a:tc>
                  <a:txBody>
                    <a:bodyPr/>
                    <a:lstStyle/>
                    <a:p>
                      <a:pPr algn="ctr"/>
                      <a:r>
                        <a:rPr lang="en-US" sz="1600"/>
                        <a:t>Description</a:t>
                      </a:r>
                    </a:p>
                  </a:txBody>
                  <a:tcPr marL="80235" marR="80235" marT="40117" marB="40117"/>
                </a:tc>
                <a:extLst>
                  <a:ext uri="{0D108BD9-81ED-4DB2-BD59-A6C34878D82A}">
                    <a16:rowId xmlns:a16="http://schemas.microsoft.com/office/drawing/2014/main" val="10000"/>
                  </a:ext>
                </a:extLst>
              </a:tr>
              <a:tr h="593738">
                <a:tc>
                  <a:txBody>
                    <a:bodyPr/>
                    <a:lstStyle/>
                    <a:p>
                      <a:r>
                        <a:rPr lang="en-US" sz="1600" b="1"/>
                        <a:t>public String </a:t>
                      </a:r>
                      <a:r>
                        <a:rPr lang="en-US" sz="1600" b="1" err="1"/>
                        <a:t>getInitParameter</a:t>
                      </a:r>
                      <a:r>
                        <a:rPr lang="en-US" sz="1600" b="1"/>
                        <a:t>(String name)</a:t>
                      </a:r>
                      <a:endParaRPr lang="en-US" sz="1600"/>
                    </a:p>
                  </a:txBody>
                  <a:tcPr marL="80235" marR="80235" marT="40117" marB="40117"/>
                </a:tc>
                <a:tc>
                  <a:txBody>
                    <a:bodyPr/>
                    <a:lstStyle/>
                    <a:p>
                      <a:pPr algn="just"/>
                      <a:r>
                        <a:rPr lang="en-US" sz="1600">
                          <a:solidFill>
                            <a:srgbClr val="FF0000"/>
                          </a:solidFill>
                        </a:rPr>
                        <a:t>Returns the parameter value for the specified parameter name.</a:t>
                      </a:r>
                    </a:p>
                  </a:txBody>
                  <a:tcPr marL="80235" marR="80235" marT="40117" marB="40117"/>
                </a:tc>
                <a:extLst>
                  <a:ext uri="{0D108BD9-81ED-4DB2-BD59-A6C34878D82A}">
                    <a16:rowId xmlns:a16="http://schemas.microsoft.com/office/drawing/2014/main" val="10001"/>
                  </a:ext>
                </a:extLst>
              </a:tr>
              <a:tr h="593738">
                <a:tc>
                  <a:txBody>
                    <a:bodyPr/>
                    <a:lstStyle/>
                    <a:p>
                      <a:r>
                        <a:rPr lang="en-US" sz="1600" b="1"/>
                        <a:t>public Enumeration </a:t>
                      </a:r>
                      <a:r>
                        <a:rPr lang="en-US" sz="1600" b="1" err="1"/>
                        <a:t>getInitParameterNames</a:t>
                      </a:r>
                      <a:r>
                        <a:rPr lang="en-US" sz="1600" b="1"/>
                        <a:t>()</a:t>
                      </a:r>
                      <a:endParaRPr lang="en-US" sz="1600"/>
                    </a:p>
                  </a:txBody>
                  <a:tcPr marL="80235" marR="80235" marT="40117" marB="40117"/>
                </a:tc>
                <a:tc>
                  <a:txBody>
                    <a:bodyPr/>
                    <a:lstStyle/>
                    <a:p>
                      <a:pPr algn="just"/>
                      <a:r>
                        <a:rPr lang="en-US" sz="1600"/>
                        <a:t>Returns the </a:t>
                      </a:r>
                      <a:r>
                        <a:rPr lang="en-US" sz="1600">
                          <a:solidFill>
                            <a:srgbClr val="FF0000"/>
                          </a:solidFill>
                        </a:rPr>
                        <a:t>names of the context's initialization parameters.</a:t>
                      </a:r>
                    </a:p>
                  </a:txBody>
                  <a:tcPr marL="80235" marR="80235" marT="40117" marB="40117"/>
                </a:tc>
                <a:extLst>
                  <a:ext uri="{0D108BD9-81ED-4DB2-BD59-A6C34878D82A}">
                    <a16:rowId xmlns:a16="http://schemas.microsoft.com/office/drawing/2014/main" val="10002"/>
                  </a:ext>
                </a:extLst>
              </a:tr>
              <a:tr h="593738">
                <a:tc>
                  <a:txBody>
                    <a:bodyPr/>
                    <a:lstStyle/>
                    <a:p>
                      <a:r>
                        <a:rPr lang="en-US" sz="1600" b="1"/>
                        <a:t>public void </a:t>
                      </a:r>
                      <a:r>
                        <a:rPr lang="en-US" sz="1600" b="1" err="1"/>
                        <a:t>setAttribute</a:t>
                      </a:r>
                      <a:r>
                        <a:rPr lang="en-US" sz="1600" b="1"/>
                        <a:t>(String </a:t>
                      </a:r>
                      <a:r>
                        <a:rPr lang="en-US" sz="1600" b="1" err="1"/>
                        <a:t>name,Object</a:t>
                      </a:r>
                      <a:r>
                        <a:rPr lang="en-US" sz="1600" b="1"/>
                        <a:t> object)</a:t>
                      </a:r>
                      <a:endParaRPr lang="en-US" sz="1600"/>
                    </a:p>
                  </a:txBody>
                  <a:tcPr marL="80235" marR="80235" marT="40117" marB="40117"/>
                </a:tc>
                <a:tc>
                  <a:txBody>
                    <a:bodyPr/>
                    <a:lstStyle/>
                    <a:p>
                      <a:pPr algn="just"/>
                      <a:r>
                        <a:rPr lang="en-US" sz="1600"/>
                        <a:t>sets the given object in the application scope.</a:t>
                      </a:r>
                      <a:endParaRPr lang="en-US" sz="1600">
                        <a:solidFill>
                          <a:srgbClr val="FF0000"/>
                        </a:solidFill>
                      </a:endParaRPr>
                    </a:p>
                  </a:txBody>
                  <a:tcPr marL="80235" marR="80235" marT="40117" marB="40117"/>
                </a:tc>
                <a:extLst>
                  <a:ext uri="{0D108BD9-81ED-4DB2-BD59-A6C34878D82A}">
                    <a16:rowId xmlns:a16="http://schemas.microsoft.com/office/drawing/2014/main" val="10003"/>
                  </a:ext>
                </a:extLst>
              </a:tr>
              <a:tr h="593738">
                <a:tc>
                  <a:txBody>
                    <a:bodyPr/>
                    <a:lstStyle/>
                    <a:p>
                      <a:r>
                        <a:rPr lang="en-US" sz="1600" b="1"/>
                        <a:t>public Object </a:t>
                      </a:r>
                      <a:r>
                        <a:rPr lang="en-US" sz="1600" b="1" err="1"/>
                        <a:t>getAttribute</a:t>
                      </a:r>
                      <a:r>
                        <a:rPr lang="en-US" sz="1600" b="1"/>
                        <a:t>(String name)</a:t>
                      </a:r>
                      <a:endParaRPr lang="en-US" sz="1600"/>
                    </a:p>
                  </a:txBody>
                  <a:tcPr marL="80235" marR="80235" marT="40117" marB="40117"/>
                </a:tc>
                <a:tc>
                  <a:txBody>
                    <a:bodyPr/>
                    <a:lstStyle/>
                    <a:p>
                      <a:pPr algn="just"/>
                      <a:r>
                        <a:rPr lang="en-US" sz="1600"/>
                        <a:t>Returns the attribute for the specified name.</a:t>
                      </a:r>
                      <a:endParaRPr lang="en-US" sz="1600">
                        <a:solidFill>
                          <a:srgbClr val="FF0000"/>
                        </a:solidFill>
                      </a:endParaRPr>
                    </a:p>
                  </a:txBody>
                  <a:tcPr marL="80235" marR="80235" marT="40117" marB="40117"/>
                </a:tc>
                <a:extLst>
                  <a:ext uri="{0D108BD9-81ED-4DB2-BD59-A6C34878D82A}">
                    <a16:rowId xmlns:a16="http://schemas.microsoft.com/office/drawing/2014/main" val="10004"/>
                  </a:ext>
                </a:extLst>
              </a:tr>
              <a:tr h="834442">
                <a:tc>
                  <a:txBody>
                    <a:bodyPr/>
                    <a:lstStyle/>
                    <a:p>
                      <a:r>
                        <a:rPr lang="en-US" sz="1600" b="1"/>
                        <a:t>public Enumeration </a:t>
                      </a:r>
                      <a:r>
                        <a:rPr lang="en-US" sz="1600" b="1" err="1"/>
                        <a:t>getInitParameterNames</a:t>
                      </a:r>
                      <a:r>
                        <a:rPr lang="en-US" sz="1600" b="1"/>
                        <a:t>()</a:t>
                      </a:r>
                      <a:endParaRPr lang="en-US" sz="1600"/>
                    </a:p>
                  </a:txBody>
                  <a:tcPr marL="80235" marR="80235" marT="40117" marB="40117"/>
                </a:tc>
                <a:tc>
                  <a:txBody>
                    <a:bodyPr/>
                    <a:lstStyle/>
                    <a:p>
                      <a:pPr algn="just"/>
                      <a:r>
                        <a:rPr lang="en-US" sz="1600"/>
                        <a:t>Returns the names of the context's initialization parameters as an Enumeration of String objects.</a:t>
                      </a:r>
                      <a:endParaRPr lang="en-US" sz="1600">
                        <a:solidFill>
                          <a:srgbClr val="FF0000"/>
                        </a:solidFill>
                      </a:endParaRPr>
                    </a:p>
                  </a:txBody>
                  <a:tcPr marL="80235" marR="80235" marT="40117" marB="40117"/>
                </a:tc>
                <a:extLst>
                  <a:ext uri="{0D108BD9-81ED-4DB2-BD59-A6C34878D82A}">
                    <a16:rowId xmlns:a16="http://schemas.microsoft.com/office/drawing/2014/main" val="10005"/>
                  </a:ext>
                </a:extLst>
              </a:tr>
              <a:tr h="593738">
                <a:tc>
                  <a:txBody>
                    <a:bodyPr/>
                    <a:lstStyle/>
                    <a:p>
                      <a:r>
                        <a:rPr lang="en-US" sz="1600" b="1"/>
                        <a:t>public void </a:t>
                      </a:r>
                      <a:r>
                        <a:rPr lang="en-US" sz="1600" b="1" err="1"/>
                        <a:t>removeAttribute</a:t>
                      </a:r>
                      <a:r>
                        <a:rPr lang="en-US" sz="1600" b="1"/>
                        <a:t>(String name)</a:t>
                      </a:r>
                      <a:endParaRPr lang="en-US" sz="1600"/>
                    </a:p>
                  </a:txBody>
                  <a:tcPr marL="80235" marR="80235" marT="40117" marB="40117"/>
                </a:tc>
                <a:tc>
                  <a:txBody>
                    <a:bodyPr/>
                    <a:lstStyle/>
                    <a:p>
                      <a:pPr algn="just"/>
                      <a:r>
                        <a:rPr lang="en-US" sz="1600"/>
                        <a:t>Removes the attribute with the given name from the servlet context.</a:t>
                      </a:r>
                      <a:endParaRPr lang="en-US" sz="1600">
                        <a:solidFill>
                          <a:srgbClr val="FF0000"/>
                        </a:solidFill>
                      </a:endParaRPr>
                    </a:p>
                  </a:txBody>
                  <a:tcPr marL="80235" marR="80235" marT="40117" marB="40117"/>
                </a:tc>
                <a:extLst>
                  <a:ext uri="{0D108BD9-81ED-4DB2-BD59-A6C34878D82A}">
                    <a16:rowId xmlns:a16="http://schemas.microsoft.com/office/drawing/2014/main" val="10006"/>
                  </a:ext>
                </a:extLst>
              </a:tr>
            </a:tbl>
          </a:graphicData>
        </a:graphic>
      </p:graphicFrame>
      <p:sp>
        <p:nvSpPr>
          <p:cNvPr id="3" name="Date Placeholder 2">
            <a:extLst>
              <a:ext uri="{FF2B5EF4-FFF2-40B4-BE49-F238E27FC236}">
                <a16:creationId xmlns:a16="http://schemas.microsoft.com/office/drawing/2014/main" id="{2C6C9A6B-0C8E-FAB9-56A0-6F2246EDBC6C}"/>
              </a:ext>
            </a:extLst>
          </p:cNvPr>
          <p:cNvSpPr>
            <a:spLocks noGrp="1"/>
          </p:cNvSpPr>
          <p:nvPr>
            <p:ph type="dt" sz="half" idx="10"/>
          </p:nvPr>
        </p:nvSpPr>
        <p:spPr/>
        <p:txBody>
          <a:bodyPr/>
          <a:lstStyle/>
          <a:p>
            <a:fld id="{EE7ADFF7-1AF9-4175-9467-D660780CBA32}" type="datetime1">
              <a:rPr lang="en-US" smtClean="0"/>
              <a:t>7/19/2022</a:t>
            </a:fld>
            <a:endParaRPr lang="en-US"/>
          </a:p>
        </p:txBody>
      </p:sp>
      <p:pic>
        <p:nvPicPr>
          <p:cNvPr id="10" name="Picture 9">
            <a:extLst>
              <a:ext uri="{FF2B5EF4-FFF2-40B4-BE49-F238E27FC236}">
                <a16:creationId xmlns:a16="http://schemas.microsoft.com/office/drawing/2014/main" id="{60DC1145-2BD8-2D9E-4B24-6FA6B50DE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8413560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Attribute in Servlet</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1DEDBE0-785A-C00D-F338-002CCCB26D5B}"/>
              </a:ext>
            </a:extLst>
          </p:cNvPr>
          <p:cNvGraphicFramePr>
            <a:graphicFrameLocks noGrp="1"/>
          </p:cNvGraphicFramePr>
          <p:nvPr>
            <p:ph idx="1"/>
            <p:extLst>
              <p:ext uri="{D42A27DB-BD31-4B8C-83A1-F6EECF244321}">
                <p14:modId xmlns:p14="http://schemas.microsoft.com/office/powerpoint/2010/main" val="373786632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D622DD88-5875-0E3C-E0E9-C367A44E4C09}"/>
              </a:ext>
            </a:extLst>
          </p:cNvPr>
          <p:cNvSpPr>
            <a:spLocks noGrp="1"/>
          </p:cNvSpPr>
          <p:nvPr>
            <p:ph type="dt" sz="half" idx="10"/>
          </p:nvPr>
        </p:nvSpPr>
        <p:spPr/>
        <p:txBody>
          <a:bodyPr/>
          <a:lstStyle/>
          <a:p>
            <a:fld id="{2011E9BB-67C8-4C82-8BBE-753289540D30}" type="datetime1">
              <a:rPr lang="en-US" smtClean="0"/>
              <a:t>7/19/2022</a:t>
            </a:fld>
            <a:endParaRPr lang="en-US"/>
          </a:p>
        </p:txBody>
      </p:sp>
      <p:pic>
        <p:nvPicPr>
          <p:cNvPr id="10" name="Picture 9">
            <a:extLst>
              <a:ext uri="{FF2B5EF4-FFF2-40B4-BE49-F238E27FC236}">
                <a16:creationId xmlns:a16="http://schemas.microsoft.com/office/drawing/2014/main" id="{81F3C26F-D32F-B5C5-0B46-3F93E9070C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657370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r>
              <a:rPr lang="en-US">
                <a:solidFill>
                  <a:schemeClr val="bg1"/>
                </a:solidFill>
              </a:rPr>
              <a:t>4 attribute specific methods</a:t>
            </a:r>
          </a:p>
        </p:txBody>
      </p:sp>
      <p:sp>
        <p:nvSpPr>
          <p:cNvPr id="17"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 name="Content Placeholder 3"/>
          <p:cNvGraphicFramePr>
            <a:graphicFrameLocks noGrp="1"/>
          </p:cNvGraphicFramePr>
          <p:nvPr>
            <p:ph idx="1"/>
            <p:extLst>
              <p:ext uri="{D42A27DB-BD31-4B8C-83A1-F6EECF244321}">
                <p14:modId xmlns:p14="http://schemas.microsoft.com/office/powerpoint/2010/main" val="2197641604"/>
              </p:ext>
            </p:extLst>
          </p:nvPr>
        </p:nvGraphicFramePr>
        <p:xfrm>
          <a:off x="961012" y="3047067"/>
          <a:ext cx="10265786" cy="2943210"/>
        </p:xfrm>
        <a:graphic>
          <a:graphicData uri="http://schemas.openxmlformats.org/drawingml/2006/table">
            <a:tbl>
              <a:tblPr firstRow="1" bandRow="1">
                <a:tableStyleId>{5C22544A-7EE6-4342-B048-85BDC9FD1C3A}</a:tableStyleId>
              </a:tblPr>
              <a:tblGrid>
                <a:gridCol w="5118371">
                  <a:extLst>
                    <a:ext uri="{9D8B030D-6E8A-4147-A177-3AD203B41FA5}">
                      <a16:colId xmlns:a16="http://schemas.microsoft.com/office/drawing/2014/main" val="20000"/>
                    </a:ext>
                  </a:extLst>
                </a:gridCol>
                <a:gridCol w="5147415">
                  <a:extLst>
                    <a:ext uri="{9D8B030D-6E8A-4147-A177-3AD203B41FA5}">
                      <a16:colId xmlns:a16="http://schemas.microsoft.com/office/drawing/2014/main" val="20001"/>
                    </a:ext>
                  </a:extLst>
                </a:gridCol>
              </a:tblGrid>
              <a:tr h="387409">
                <a:tc>
                  <a:txBody>
                    <a:bodyPr/>
                    <a:lstStyle/>
                    <a:p>
                      <a:r>
                        <a:rPr lang="en-US" sz="1700"/>
                        <a:t>Methods</a:t>
                      </a:r>
                      <a:r>
                        <a:rPr lang="en-US" sz="1700" baseline="0"/>
                        <a:t> </a:t>
                      </a:r>
                      <a:endParaRPr lang="en-US" sz="1700"/>
                    </a:p>
                  </a:txBody>
                  <a:tcPr marL="88047" marR="88047" marT="44024" marB="44024"/>
                </a:tc>
                <a:tc>
                  <a:txBody>
                    <a:bodyPr/>
                    <a:lstStyle/>
                    <a:p>
                      <a:r>
                        <a:rPr lang="en-US" sz="1700"/>
                        <a:t>Description</a:t>
                      </a:r>
                    </a:p>
                  </a:txBody>
                  <a:tcPr marL="88047" marR="88047" marT="44024" marB="44024"/>
                </a:tc>
                <a:extLst>
                  <a:ext uri="{0D108BD9-81ED-4DB2-BD59-A6C34878D82A}">
                    <a16:rowId xmlns:a16="http://schemas.microsoft.com/office/drawing/2014/main" val="10000"/>
                  </a:ext>
                </a:extLst>
              </a:tr>
              <a:tr h="651552">
                <a:tc>
                  <a:txBody>
                    <a:bodyPr/>
                    <a:lstStyle/>
                    <a:p>
                      <a:r>
                        <a:rPr lang="en-US" sz="1700" b="1"/>
                        <a:t>public void </a:t>
                      </a:r>
                      <a:r>
                        <a:rPr lang="en-US" sz="1700" b="1" err="1"/>
                        <a:t>setAttribute</a:t>
                      </a:r>
                      <a:r>
                        <a:rPr lang="en-US" sz="1700" b="1"/>
                        <a:t>(String </a:t>
                      </a:r>
                      <a:r>
                        <a:rPr lang="en-US" sz="1700" b="1" err="1"/>
                        <a:t>name,Object</a:t>
                      </a:r>
                      <a:r>
                        <a:rPr lang="en-US" sz="1700" b="1"/>
                        <a:t> object)</a:t>
                      </a:r>
                      <a:endParaRPr lang="en-US" sz="1700"/>
                    </a:p>
                  </a:txBody>
                  <a:tcPr marL="88047" marR="88047" marT="44024" marB="44024"/>
                </a:tc>
                <a:tc>
                  <a:txBody>
                    <a:bodyPr/>
                    <a:lstStyle/>
                    <a:p>
                      <a:r>
                        <a:rPr lang="en-US" sz="1700"/>
                        <a:t>sets the given object in the application scope.</a:t>
                      </a:r>
                    </a:p>
                  </a:txBody>
                  <a:tcPr marL="88047" marR="88047" marT="44024" marB="44024"/>
                </a:tc>
                <a:extLst>
                  <a:ext uri="{0D108BD9-81ED-4DB2-BD59-A6C34878D82A}">
                    <a16:rowId xmlns:a16="http://schemas.microsoft.com/office/drawing/2014/main" val="10001"/>
                  </a:ext>
                </a:extLst>
              </a:tr>
              <a:tr h="387409">
                <a:tc>
                  <a:txBody>
                    <a:bodyPr/>
                    <a:lstStyle/>
                    <a:p>
                      <a:r>
                        <a:rPr lang="en-US" sz="1700" b="1"/>
                        <a:t>public Object </a:t>
                      </a:r>
                      <a:r>
                        <a:rPr lang="en-US" sz="1700" b="1" err="1"/>
                        <a:t>getAttribute</a:t>
                      </a:r>
                      <a:r>
                        <a:rPr lang="en-US" sz="1700" b="1"/>
                        <a:t>(String name)</a:t>
                      </a:r>
                      <a:endParaRPr lang="en-US" sz="1700"/>
                    </a:p>
                  </a:txBody>
                  <a:tcPr marL="88047" marR="88047" marT="44024" marB="44024"/>
                </a:tc>
                <a:tc>
                  <a:txBody>
                    <a:bodyPr/>
                    <a:lstStyle/>
                    <a:p>
                      <a:r>
                        <a:rPr lang="en-US" sz="1700"/>
                        <a:t>Returns the attribute for the specified name.</a:t>
                      </a:r>
                    </a:p>
                  </a:txBody>
                  <a:tcPr marL="88047" marR="88047" marT="44024" marB="44024"/>
                </a:tc>
                <a:extLst>
                  <a:ext uri="{0D108BD9-81ED-4DB2-BD59-A6C34878D82A}">
                    <a16:rowId xmlns:a16="http://schemas.microsoft.com/office/drawing/2014/main" val="10002"/>
                  </a:ext>
                </a:extLst>
              </a:tr>
              <a:tr h="651552">
                <a:tc>
                  <a:txBody>
                    <a:bodyPr/>
                    <a:lstStyle/>
                    <a:p>
                      <a:r>
                        <a:rPr lang="en-US" sz="1700" b="1"/>
                        <a:t>public Enumeration </a:t>
                      </a:r>
                      <a:r>
                        <a:rPr lang="en-US" sz="1700" b="1" err="1"/>
                        <a:t>getInitParameterNames</a:t>
                      </a:r>
                      <a:r>
                        <a:rPr lang="en-US" sz="1700" b="1"/>
                        <a:t>()</a:t>
                      </a:r>
                      <a:endParaRPr lang="en-US" sz="1700"/>
                    </a:p>
                  </a:txBody>
                  <a:tcPr marL="88047" marR="88047" marT="44024" marB="44024"/>
                </a:tc>
                <a:tc>
                  <a:txBody>
                    <a:bodyPr/>
                    <a:lstStyle/>
                    <a:p>
                      <a:r>
                        <a:rPr lang="en-US" sz="1700"/>
                        <a:t>Returns the names of the context's initialization parameters as an Enumeration of String objects.</a:t>
                      </a:r>
                    </a:p>
                  </a:txBody>
                  <a:tcPr marL="88047" marR="88047" marT="44024" marB="44024"/>
                </a:tc>
                <a:extLst>
                  <a:ext uri="{0D108BD9-81ED-4DB2-BD59-A6C34878D82A}">
                    <a16:rowId xmlns:a16="http://schemas.microsoft.com/office/drawing/2014/main" val="10003"/>
                  </a:ext>
                </a:extLst>
              </a:tr>
              <a:tr h="651552">
                <a:tc>
                  <a:txBody>
                    <a:bodyPr/>
                    <a:lstStyle/>
                    <a:p>
                      <a:r>
                        <a:rPr lang="en-US" sz="1700" b="1"/>
                        <a:t>public void </a:t>
                      </a:r>
                      <a:r>
                        <a:rPr lang="en-US" sz="1700" b="1" err="1"/>
                        <a:t>removeAttribute</a:t>
                      </a:r>
                      <a:r>
                        <a:rPr lang="en-US" sz="1700" b="1"/>
                        <a:t>(String name)</a:t>
                      </a:r>
                      <a:endParaRPr lang="en-US" sz="1700"/>
                    </a:p>
                  </a:txBody>
                  <a:tcPr marL="88047" marR="88047" marT="44024" marB="44024"/>
                </a:tc>
                <a:tc>
                  <a:txBody>
                    <a:bodyPr/>
                    <a:lstStyle/>
                    <a:p>
                      <a:r>
                        <a:rPr lang="en-US" sz="1700"/>
                        <a:t>Removes the attribute with the given name from the servlet context.</a:t>
                      </a:r>
                    </a:p>
                  </a:txBody>
                  <a:tcPr marL="88047" marR="88047" marT="44024" marB="44024"/>
                </a:tc>
                <a:extLst>
                  <a:ext uri="{0D108BD9-81ED-4DB2-BD59-A6C34878D82A}">
                    <a16:rowId xmlns:a16="http://schemas.microsoft.com/office/drawing/2014/main" val="10004"/>
                  </a:ext>
                </a:extLst>
              </a:tr>
            </a:tbl>
          </a:graphicData>
        </a:graphic>
      </p:graphicFrame>
      <p:sp>
        <p:nvSpPr>
          <p:cNvPr id="3" name="Date Placeholder 2">
            <a:extLst>
              <a:ext uri="{FF2B5EF4-FFF2-40B4-BE49-F238E27FC236}">
                <a16:creationId xmlns:a16="http://schemas.microsoft.com/office/drawing/2014/main" id="{ADB26381-84CC-1956-A83C-4DA0A779BF35}"/>
              </a:ext>
            </a:extLst>
          </p:cNvPr>
          <p:cNvSpPr>
            <a:spLocks noGrp="1"/>
          </p:cNvSpPr>
          <p:nvPr>
            <p:ph type="dt" sz="half" idx="10"/>
          </p:nvPr>
        </p:nvSpPr>
        <p:spPr/>
        <p:txBody>
          <a:bodyPr/>
          <a:lstStyle/>
          <a:p>
            <a:fld id="{BBDFA445-D517-4AAC-A1F0-58C90398B0A7}" type="datetime1">
              <a:rPr lang="en-US" smtClean="0"/>
              <a:t>7/19/2022</a:t>
            </a:fld>
            <a:endParaRPr lang="en-US"/>
          </a:p>
        </p:txBody>
      </p:sp>
      <p:pic>
        <p:nvPicPr>
          <p:cNvPr id="10" name="Picture 9">
            <a:extLst>
              <a:ext uri="{FF2B5EF4-FFF2-40B4-BE49-F238E27FC236}">
                <a16:creationId xmlns:a16="http://schemas.microsoft.com/office/drawing/2014/main" id="{D0F87E25-C542-95A3-74F3-51A76E2F43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52851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Session Tracking in Servlets</a:t>
            </a:r>
            <a:endParaRPr lang="en-US" sz="3200"/>
          </a:p>
        </p:txBody>
      </p:sp>
      <p:sp>
        <p:nvSpPr>
          <p:cNvPr id="3" name="Content Placeholder 2"/>
          <p:cNvSpPr>
            <a:spLocks noGrp="1"/>
          </p:cNvSpPr>
          <p:nvPr>
            <p:ph idx="1"/>
          </p:nvPr>
        </p:nvSpPr>
        <p:spPr>
          <a:xfrm>
            <a:off x="1683956" y="2133600"/>
            <a:ext cx="4140772" cy="3777622"/>
          </a:xfrm>
        </p:spPr>
        <p:txBody>
          <a:bodyPr>
            <a:normAutofit/>
          </a:bodyPr>
          <a:lstStyle/>
          <a:p>
            <a:pPr>
              <a:lnSpc>
                <a:spcPct val="90000"/>
              </a:lnSpc>
            </a:pPr>
            <a:r>
              <a:rPr lang="en-US" sz="1400" b="1">
                <a:solidFill>
                  <a:srgbClr val="000000"/>
                </a:solidFill>
              </a:rPr>
              <a:t>Session</a:t>
            </a:r>
            <a:r>
              <a:rPr lang="en-US" sz="1400">
                <a:solidFill>
                  <a:srgbClr val="000000"/>
                </a:solidFill>
              </a:rPr>
              <a:t> simply means a particular interval of time.</a:t>
            </a:r>
          </a:p>
          <a:p>
            <a:pPr>
              <a:lnSpc>
                <a:spcPct val="90000"/>
              </a:lnSpc>
            </a:pPr>
            <a:r>
              <a:rPr lang="en-US" sz="1400" b="1">
                <a:solidFill>
                  <a:srgbClr val="000000"/>
                </a:solidFill>
              </a:rPr>
              <a:t>Session Tracking</a:t>
            </a:r>
            <a:r>
              <a:rPr lang="en-US" sz="1400">
                <a:solidFill>
                  <a:srgbClr val="000000"/>
                </a:solidFill>
              </a:rPr>
              <a:t> is a way to maintain state (data) of an user. It is also known as </a:t>
            </a:r>
            <a:r>
              <a:rPr lang="en-US" sz="1400" b="1">
                <a:solidFill>
                  <a:srgbClr val="000000"/>
                </a:solidFill>
              </a:rPr>
              <a:t>session management</a:t>
            </a:r>
            <a:r>
              <a:rPr lang="en-US" sz="1400">
                <a:solidFill>
                  <a:srgbClr val="000000"/>
                </a:solidFill>
              </a:rPr>
              <a:t> in servlet.</a:t>
            </a:r>
          </a:p>
          <a:p>
            <a:pPr>
              <a:lnSpc>
                <a:spcPct val="90000"/>
              </a:lnSpc>
            </a:pPr>
            <a:r>
              <a:rPr lang="en-US" sz="1400">
                <a:solidFill>
                  <a:srgbClr val="000000"/>
                </a:solidFill>
              </a:rPr>
              <a:t>Http protocol is a stateless so we need to maintain state using session tracking techniques.</a:t>
            </a:r>
          </a:p>
          <a:p>
            <a:pPr>
              <a:lnSpc>
                <a:spcPct val="90000"/>
              </a:lnSpc>
            </a:pPr>
            <a:r>
              <a:rPr lang="en-US" sz="1400">
                <a:solidFill>
                  <a:srgbClr val="000000"/>
                </a:solidFill>
              </a:rPr>
              <a:t>Each time user requests to the server, server treats the request as the new request.</a:t>
            </a:r>
          </a:p>
          <a:p>
            <a:pPr>
              <a:lnSpc>
                <a:spcPct val="90000"/>
              </a:lnSpc>
            </a:pPr>
            <a:r>
              <a:rPr lang="en-US" sz="1400">
                <a:solidFill>
                  <a:srgbClr val="000000"/>
                </a:solidFill>
              </a:rPr>
              <a:t>So we need to maintain the state of an user to recognize to particular user. </a:t>
            </a:r>
          </a:p>
          <a:p>
            <a:pPr>
              <a:lnSpc>
                <a:spcPct val="90000"/>
              </a:lnSpc>
            </a:pPr>
            <a:r>
              <a:rPr lang="en-US" sz="1400">
                <a:solidFill>
                  <a:srgbClr val="000000"/>
                </a:solidFill>
              </a:rPr>
              <a:t>HTTP is stateless that means each request is considered as the new request.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1633491"/>
            <a:ext cx="5451627" cy="3270976"/>
          </a:xfrm>
          <a:prstGeom prst="rect">
            <a:avLst/>
          </a:prstGeom>
        </p:spPr>
      </p:pic>
      <p:sp>
        <p:nvSpPr>
          <p:cNvPr id="5" name="Date Placeholder 4">
            <a:extLst>
              <a:ext uri="{FF2B5EF4-FFF2-40B4-BE49-F238E27FC236}">
                <a16:creationId xmlns:a16="http://schemas.microsoft.com/office/drawing/2014/main" id="{6181C839-29C7-0B79-3546-5CB3981573F9}"/>
              </a:ext>
            </a:extLst>
          </p:cNvPr>
          <p:cNvSpPr>
            <a:spLocks noGrp="1"/>
          </p:cNvSpPr>
          <p:nvPr>
            <p:ph type="dt" sz="half" idx="10"/>
          </p:nvPr>
        </p:nvSpPr>
        <p:spPr/>
        <p:txBody>
          <a:bodyPr/>
          <a:lstStyle/>
          <a:p>
            <a:fld id="{CD3377E5-163E-4D51-9E53-B964DC7C76BE}" type="datetime1">
              <a:rPr lang="en-US" smtClean="0"/>
              <a:t>7/19/2022</a:t>
            </a:fld>
            <a:endParaRPr lang="en-US"/>
          </a:p>
        </p:txBody>
      </p:sp>
      <p:pic>
        <p:nvPicPr>
          <p:cNvPr id="8" name="Picture 7">
            <a:extLst>
              <a:ext uri="{FF2B5EF4-FFF2-40B4-BE49-F238E27FC236}">
                <a16:creationId xmlns:a16="http://schemas.microsoft.com/office/drawing/2014/main" id="{603A6F42-0CAA-1651-E369-FB9A23C88D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818338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F9FF4A2-F0F8-4714-E671-DD7B6BBABBC2}"/>
              </a:ext>
            </a:extLst>
          </p:cNvPr>
          <p:cNvGraphicFramePr>
            <a:graphicFrameLocks noGrp="1"/>
          </p:cNvGraphicFramePr>
          <p:nvPr>
            <p:ph idx="1"/>
            <p:extLst>
              <p:ext uri="{D42A27DB-BD31-4B8C-83A1-F6EECF244321}">
                <p14:modId xmlns:p14="http://schemas.microsoft.com/office/powerpoint/2010/main" val="3805054862"/>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455F96B0-3FEF-41DF-A4B2-7C0B29766EC0}"/>
              </a:ext>
            </a:extLst>
          </p:cNvPr>
          <p:cNvSpPr>
            <a:spLocks noGrp="1"/>
          </p:cNvSpPr>
          <p:nvPr>
            <p:ph type="dt" sz="half" idx="10"/>
          </p:nvPr>
        </p:nvSpPr>
        <p:spPr/>
        <p:txBody>
          <a:bodyPr/>
          <a:lstStyle/>
          <a:p>
            <a:fld id="{B05FD7E5-59B0-4897-8DB5-3B15DBF9AB8A}" type="datetime1">
              <a:rPr lang="en-US" smtClean="0"/>
              <a:t>7/19/2022</a:t>
            </a:fld>
            <a:endParaRPr lang="en-US"/>
          </a:p>
        </p:txBody>
      </p:sp>
      <p:pic>
        <p:nvPicPr>
          <p:cNvPr id="10" name="Picture 9">
            <a:extLst>
              <a:ext uri="{FF2B5EF4-FFF2-40B4-BE49-F238E27FC236}">
                <a16:creationId xmlns:a16="http://schemas.microsoft.com/office/drawing/2014/main" id="{F22D0F58-47A0-4CFC-95A1-F4BFD24A56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714132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843391" y="624110"/>
            <a:ext cx="9383408" cy="1280890"/>
          </a:xfrm>
        </p:spPr>
        <p:txBody>
          <a:bodyPr>
            <a:normAutofit/>
          </a:bodyPr>
          <a:lstStyle/>
          <a:p>
            <a:r>
              <a:rPr lang="en-US" b="1">
                <a:solidFill>
                  <a:schemeClr val="bg1"/>
                </a:solidFill>
              </a:rPr>
              <a:t>Cookies in Servlet</a:t>
            </a:r>
            <a:endParaRPr lang="en-US">
              <a:solidFill>
                <a:schemeClr val="bg1"/>
              </a:solidFill>
            </a:endParaRPr>
          </a:p>
        </p:txBody>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Content Placeholder 2">
            <a:extLst>
              <a:ext uri="{FF2B5EF4-FFF2-40B4-BE49-F238E27FC236}">
                <a16:creationId xmlns:a16="http://schemas.microsoft.com/office/drawing/2014/main" id="{2D2ECFC8-155D-CC57-9A9A-0046CE684AC7}"/>
              </a:ext>
            </a:extLst>
          </p:cNvPr>
          <p:cNvGraphicFramePr>
            <a:graphicFrameLocks noGrp="1"/>
          </p:cNvGraphicFramePr>
          <p:nvPr>
            <p:ph idx="1"/>
            <p:extLst>
              <p:ext uri="{D42A27DB-BD31-4B8C-83A1-F6EECF244321}">
                <p14:modId xmlns:p14="http://schemas.microsoft.com/office/powerpoint/2010/main" val="2834580540"/>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5C7BF039-7727-A516-687B-8E8C72BD1FAE}"/>
              </a:ext>
            </a:extLst>
          </p:cNvPr>
          <p:cNvSpPr>
            <a:spLocks noGrp="1"/>
          </p:cNvSpPr>
          <p:nvPr>
            <p:ph type="dt" sz="half" idx="10"/>
          </p:nvPr>
        </p:nvSpPr>
        <p:spPr/>
        <p:txBody>
          <a:bodyPr/>
          <a:lstStyle/>
          <a:p>
            <a:fld id="{ADABA09F-9A4A-44F6-95E8-247DC7CE75F0}" type="datetime1">
              <a:rPr lang="en-US" smtClean="0"/>
              <a:t>7/19/2022</a:t>
            </a:fld>
            <a:endParaRPr lang="en-US"/>
          </a:p>
        </p:txBody>
      </p:sp>
      <p:pic>
        <p:nvPicPr>
          <p:cNvPr id="10" name="Picture 9">
            <a:extLst>
              <a:ext uri="{FF2B5EF4-FFF2-40B4-BE49-F238E27FC236}">
                <a16:creationId xmlns:a16="http://schemas.microsoft.com/office/drawing/2014/main" id="{9AEADF08-8208-2578-B8EC-70998040E4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048896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27632" y="624109"/>
            <a:ext cx="2487168" cy="5614951"/>
          </a:xfrm>
        </p:spPr>
        <p:txBody>
          <a:bodyPr>
            <a:normAutofit/>
          </a:bodyPr>
          <a:lstStyle/>
          <a:p>
            <a:r>
              <a:rPr lang="en-US" sz="3200" b="1"/>
              <a:t>How Cookie works?</a:t>
            </a:r>
            <a:endParaRPr lang="en-US" sz="3200"/>
          </a:p>
        </p:txBody>
      </p:sp>
      <p:sp>
        <p:nvSpPr>
          <p:cNvPr id="3" name="Content Placeholder 2"/>
          <p:cNvSpPr>
            <a:spLocks noGrp="1"/>
          </p:cNvSpPr>
          <p:nvPr>
            <p:ph idx="1"/>
          </p:nvPr>
        </p:nvSpPr>
        <p:spPr>
          <a:xfrm>
            <a:off x="4700016" y="624110"/>
            <a:ext cx="6804596" cy="3484903"/>
          </a:xfrm>
        </p:spPr>
        <p:txBody>
          <a:bodyPr>
            <a:normAutofit/>
          </a:bodyPr>
          <a:lstStyle/>
          <a:p>
            <a:r>
              <a:rPr lang="en-US" dirty="0"/>
              <a:t>By default, </a:t>
            </a:r>
            <a:r>
              <a:rPr lang="en-US"/>
              <a:t>each request is considered as a new request</a:t>
            </a:r>
            <a:r>
              <a:rPr lang="en-US" dirty="0"/>
              <a:t>.</a:t>
            </a:r>
          </a:p>
          <a:p>
            <a:r>
              <a:rPr lang="en-US" dirty="0"/>
              <a:t>In cookies technique, </a:t>
            </a:r>
            <a:r>
              <a:rPr lang="en-US"/>
              <a:t>we add cookie with response from the servlet</a:t>
            </a:r>
            <a:r>
              <a:rPr lang="en-US" dirty="0"/>
              <a:t>.</a:t>
            </a:r>
          </a:p>
          <a:p>
            <a:r>
              <a:rPr lang="en-US" dirty="0"/>
              <a:t>So </a:t>
            </a:r>
            <a:r>
              <a:rPr lang="en-US"/>
              <a:t>cookie is stored in the cache of the browser</a:t>
            </a:r>
            <a:r>
              <a:rPr lang="en-US" dirty="0"/>
              <a:t>.</a:t>
            </a:r>
          </a:p>
          <a:p>
            <a:r>
              <a:rPr lang="en-US" dirty="0"/>
              <a:t>After that if </a:t>
            </a:r>
            <a:r>
              <a:rPr lang="en-US"/>
              <a:t>request is sent by the user</a:t>
            </a:r>
            <a:r>
              <a:rPr lang="en-US" dirty="0"/>
              <a:t>, </a:t>
            </a:r>
            <a:r>
              <a:rPr lang="en-US"/>
              <a:t>cookie is added with request by default. </a:t>
            </a:r>
          </a:p>
          <a:p>
            <a:r>
              <a:rPr lang="en-US" dirty="0"/>
              <a:t>Thus, we recognize the </a:t>
            </a:r>
            <a:r>
              <a:rPr lang="en-US"/>
              <a:t>user as the old user</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068" y="4294208"/>
            <a:ext cx="6087139" cy="1944853"/>
          </a:xfrm>
          <a:prstGeom prst="rect">
            <a:avLst/>
          </a:prstGeom>
        </p:spPr>
      </p:pic>
      <p:sp>
        <p:nvSpPr>
          <p:cNvPr id="5" name="Date Placeholder 4">
            <a:extLst>
              <a:ext uri="{FF2B5EF4-FFF2-40B4-BE49-F238E27FC236}">
                <a16:creationId xmlns:a16="http://schemas.microsoft.com/office/drawing/2014/main" id="{32E5C62E-6FA8-C3BD-6E56-7EC078A571AF}"/>
              </a:ext>
            </a:extLst>
          </p:cNvPr>
          <p:cNvSpPr>
            <a:spLocks noGrp="1"/>
          </p:cNvSpPr>
          <p:nvPr>
            <p:ph type="dt" sz="half" idx="10"/>
          </p:nvPr>
        </p:nvSpPr>
        <p:spPr/>
        <p:txBody>
          <a:bodyPr/>
          <a:lstStyle/>
          <a:p>
            <a:fld id="{E62D8B79-8CC2-4D4D-A253-5E98BFB5657B}" type="datetime1">
              <a:rPr lang="en-US" smtClean="0"/>
              <a:t>7/19/2022</a:t>
            </a:fld>
            <a:endParaRPr lang="en-US"/>
          </a:p>
        </p:txBody>
      </p:sp>
      <p:pic>
        <p:nvPicPr>
          <p:cNvPr id="8" name="Picture 7">
            <a:extLst>
              <a:ext uri="{FF2B5EF4-FFF2-40B4-BE49-F238E27FC236}">
                <a16:creationId xmlns:a16="http://schemas.microsoft.com/office/drawing/2014/main" id="{B61F6D47-4E8F-8402-878D-17B11DEEC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618802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Types of Cookie</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There are 2 types of cookies in servlets.</a:t>
            </a:r>
          </a:p>
          <a:p>
            <a:pPr marL="971550" lvl="1" indent="-514350">
              <a:buFont typeface="+mj-lt"/>
              <a:buAutoNum type="arabicPeriod"/>
            </a:pPr>
            <a:r>
              <a:rPr lang="en-US" dirty="0"/>
              <a:t>Non-persistent cookie</a:t>
            </a:r>
          </a:p>
          <a:p>
            <a:pPr marL="971550" lvl="1" indent="-514350">
              <a:buFont typeface="+mj-lt"/>
              <a:buAutoNum type="arabicPeriod"/>
            </a:pPr>
            <a:r>
              <a:rPr lang="en-US" dirty="0"/>
              <a:t>Persistent cookie</a:t>
            </a:r>
          </a:p>
          <a:p>
            <a:r>
              <a:rPr lang="en-US" b="1"/>
              <a:t>Non-persistent cookie</a:t>
            </a:r>
          </a:p>
          <a:p>
            <a:pPr lvl="1"/>
            <a:r>
              <a:rPr lang="en-US" dirty="0"/>
              <a:t>It is </a:t>
            </a:r>
            <a:r>
              <a:rPr lang="en-US" b="1"/>
              <a:t>valid for single session</a:t>
            </a:r>
            <a:r>
              <a:rPr lang="en-US"/>
              <a:t> </a:t>
            </a:r>
            <a:r>
              <a:rPr lang="en-US" dirty="0"/>
              <a:t>only. It is </a:t>
            </a:r>
            <a:r>
              <a:rPr lang="en-US"/>
              <a:t>removed each time when user closes the browser.</a:t>
            </a:r>
          </a:p>
          <a:p>
            <a:r>
              <a:rPr lang="en-US" b="1" dirty="0"/>
              <a:t>Persistent cookie</a:t>
            </a:r>
          </a:p>
          <a:p>
            <a:pPr lvl="1"/>
            <a:r>
              <a:rPr lang="en-US" dirty="0"/>
              <a:t>It is </a:t>
            </a:r>
            <a:r>
              <a:rPr lang="en-US" b="1"/>
              <a:t>valid for multiple session</a:t>
            </a:r>
            <a:r>
              <a:rPr lang="en-US"/>
              <a:t> </a:t>
            </a:r>
            <a:r>
              <a:rPr lang="en-US" dirty="0"/>
              <a:t>. It is </a:t>
            </a:r>
            <a:r>
              <a:rPr lang="en-US"/>
              <a:t>not removed each time when user closes the browser</a:t>
            </a:r>
            <a:r>
              <a:rPr lang="en-US" dirty="0"/>
              <a:t>. It is removed only if </a:t>
            </a:r>
            <a:r>
              <a:rPr lang="en-US"/>
              <a:t>user logout or </a:t>
            </a:r>
            <a:r>
              <a:rPr lang="en-US" err="1"/>
              <a:t>signout</a:t>
            </a:r>
            <a:r>
              <a:rPr lang="en-US"/>
              <a:t>.</a:t>
            </a:r>
          </a:p>
          <a:p>
            <a:endParaRPr lang="en-US"/>
          </a:p>
        </p:txBody>
      </p:sp>
      <p:sp>
        <p:nvSpPr>
          <p:cNvPr id="4" name="Date Placeholder 3">
            <a:extLst>
              <a:ext uri="{FF2B5EF4-FFF2-40B4-BE49-F238E27FC236}">
                <a16:creationId xmlns:a16="http://schemas.microsoft.com/office/drawing/2014/main" id="{C03C132B-6859-76DA-9EDA-A21EDF470968}"/>
              </a:ext>
            </a:extLst>
          </p:cNvPr>
          <p:cNvSpPr>
            <a:spLocks noGrp="1"/>
          </p:cNvSpPr>
          <p:nvPr>
            <p:ph type="dt" sz="half" idx="10"/>
          </p:nvPr>
        </p:nvSpPr>
        <p:spPr/>
        <p:txBody>
          <a:bodyPr/>
          <a:lstStyle/>
          <a:p>
            <a:fld id="{3431828B-5690-4652-8C25-CCE45540325E}" type="datetime1">
              <a:rPr lang="en-US" smtClean="0"/>
              <a:t>7/19/2022</a:t>
            </a:fld>
            <a:endParaRPr lang="en-US"/>
          </a:p>
        </p:txBody>
      </p:sp>
      <p:pic>
        <p:nvPicPr>
          <p:cNvPr id="11" name="Picture 10">
            <a:extLst>
              <a:ext uri="{FF2B5EF4-FFF2-40B4-BE49-F238E27FC236}">
                <a16:creationId xmlns:a16="http://schemas.microsoft.com/office/drawing/2014/main" id="{C0B7451F-7CBC-B44D-F88B-7F60F6C46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067711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6574536" cy="1259894"/>
          </a:xfrm>
        </p:spPr>
        <p:txBody>
          <a:bodyPr>
            <a:normAutofit/>
          </a:bodyPr>
          <a:lstStyle/>
          <a:p>
            <a:r>
              <a:rPr lang="en-US" b="1" dirty="0"/>
              <a:t>CGI(Common Gateway Interface)</a:t>
            </a:r>
            <a:endParaRPr lang="en-US" dirty="0"/>
          </a:p>
        </p:txBody>
      </p:sp>
      <p:sp>
        <p:nvSpPr>
          <p:cNvPr id="11" name="Rectangle 10">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4" y="2133600"/>
            <a:ext cx="6574535" cy="3759253"/>
          </a:xfrm>
        </p:spPr>
        <p:txBody>
          <a:bodyPr>
            <a:normAutofit/>
          </a:bodyPr>
          <a:lstStyle/>
          <a:p>
            <a:pPr>
              <a:lnSpc>
                <a:spcPct val="90000"/>
              </a:lnSpc>
            </a:pPr>
            <a:r>
              <a:rPr lang="en-US" sz="1700"/>
              <a:t>CGI technology enables the web server to call an external program and pass HTTP request information to the external program to process the request. </a:t>
            </a:r>
          </a:p>
          <a:p>
            <a:pPr>
              <a:lnSpc>
                <a:spcPct val="90000"/>
              </a:lnSpc>
            </a:pPr>
            <a:r>
              <a:rPr lang="en-US" sz="1700"/>
              <a:t>For each request, it starts a new process.</a:t>
            </a:r>
          </a:p>
          <a:p>
            <a:pPr>
              <a:lnSpc>
                <a:spcPct val="90000"/>
              </a:lnSpc>
            </a:pPr>
            <a:r>
              <a:rPr lang="en-US" sz="1700" b="1"/>
              <a:t>Disadvantages of CGI</a:t>
            </a:r>
          </a:p>
          <a:p>
            <a:pPr marL="514350" indent="-514350">
              <a:lnSpc>
                <a:spcPct val="90000"/>
              </a:lnSpc>
              <a:buFont typeface="+mj-lt"/>
              <a:buAutoNum type="arabicPeriod"/>
            </a:pPr>
            <a:r>
              <a:rPr lang="en-US" sz="1700"/>
              <a:t>If number of clients increases, </a:t>
            </a:r>
          </a:p>
          <a:p>
            <a:pPr marL="0" indent="0">
              <a:lnSpc>
                <a:spcPct val="90000"/>
              </a:lnSpc>
              <a:buNone/>
            </a:pPr>
            <a:r>
              <a:rPr lang="en-US" sz="1700"/>
              <a:t>it takes more time for sending response.</a:t>
            </a:r>
          </a:p>
          <a:p>
            <a:pPr marL="514350" indent="-514350">
              <a:lnSpc>
                <a:spcPct val="90000"/>
              </a:lnSpc>
              <a:buFont typeface="+mj-lt"/>
              <a:buAutoNum type="arabicPeriod" startAt="2"/>
            </a:pPr>
            <a:r>
              <a:rPr lang="en-US" sz="1700"/>
              <a:t>For each request, it starts a process </a:t>
            </a:r>
          </a:p>
          <a:p>
            <a:pPr marL="0" indent="0">
              <a:lnSpc>
                <a:spcPct val="90000"/>
              </a:lnSpc>
              <a:buNone/>
            </a:pPr>
            <a:r>
              <a:rPr lang="en-US" sz="1700"/>
              <a:t>and Web server is limited to start processes.</a:t>
            </a:r>
          </a:p>
          <a:p>
            <a:pPr marL="514350" indent="-514350">
              <a:lnSpc>
                <a:spcPct val="90000"/>
              </a:lnSpc>
              <a:buFont typeface="+mj-lt"/>
              <a:buAutoNum type="arabicPeriod" startAt="3"/>
            </a:pPr>
            <a:r>
              <a:rPr lang="en-US" sz="1700"/>
              <a:t>It uses platform dependent language</a:t>
            </a:r>
          </a:p>
          <a:p>
            <a:pPr marL="0" indent="0">
              <a:lnSpc>
                <a:spcPct val="90000"/>
              </a:lnSpc>
              <a:buNone/>
            </a:pPr>
            <a:r>
              <a:rPr lang="en-US" sz="1700"/>
              <a:t> e.g. C, C++, </a:t>
            </a:r>
            <a:r>
              <a:rPr lang="en-US" sz="1700" err="1"/>
              <a:t>perl</a:t>
            </a:r>
            <a:r>
              <a:rPr lang="en-US" sz="1700"/>
              <a:t>.</a:t>
            </a:r>
          </a:p>
          <a:p>
            <a:pPr>
              <a:lnSpc>
                <a:spcPct val="90000"/>
              </a:lnSpc>
            </a:pPr>
            <a:endParaRPr lang="en-US" sz="17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088" y="2378129"/>
            <a:ext cx="3981455" cy="1781701"/>
          </a:xfrm>
          <a:prstGeom prst="rect">
            <a:avLst/>
          </a:prstGeom>
        </p:spPr>
      </p:pic>
      <p:sp>
        <p:nvSpPr>
          <p:cNvPr id="13"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3D1A485D-3435-A6C0-3D42-2CDE7050195D}"/>
              </a:ext>
            </a:extLst>
          </p:cNvPr>
          <p:cNvSpPr>
            <a:spLocks noGrp="1"/>
          </p:cNvSpPr>
          <p:nvPr>
            <p:ph type="dt" sz="half" idx="10"/>
          </p:nvPr>
        </p:nvSpPr>
        <p:spPr/>
        <p:txBody>
          <a:bodyPr/>
          <a:lstStyle/>
          <a:p>
            <a:fld id="{30A6D044-D5A2-431D-AFE5-7D792F18D14B}" type="datetime1">
              <a:rPr lang="en-US" smtClean="0"/>
              <a:t>7/19/2022</a:t>
            </a:fld>
            <a:endParaRPr lang="en-US"/>
          </a:p>
        </p:txBody>
      </p:sp>
      <p:pic>
        <p:nvPicPr>
          <p:cNvPr id="12" name="Picture 11">
            <a:extLst>
              <a:ext uri="{FF2B5EF4-FFF2-40B4-BE49-F238E27FC236}">
                <a16:creationId xmlns:a16="http://schemas.microsoft.com/office/drawing/2014/main" id="{6E9F9835-D0AA-AEDA-EB1E-6E29A3254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5676095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dirty="0">
                <a:solidFill>
                  <a:schemeClr val="bg1"/>
                </a:solidFill>
              </a:rPr>
              <a:t>Cookies</a:t>
            </a:r>
          </a:p>
        </p:txBody>
      </p:sp>
      <p:sp>
        <p:nvSpPr>
          <p:cNvPr id="20"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22" name="Rectangle 21">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5F4A115-0780-9EC7-69F4-453DA6919979}"/>
              </a:ext>
            </a:extLst>
          </p:cNvPr>
          <p:cNvGraphicFramePr>
            <a:graphicFrameLocks noGrp="1"/>
          </p:cNvGraphicFramePr>
          <p:nvPr>
            <p:ph idx="1"/>
            <p:extLst>
              <p:ext uri="{D42A27DB-BD31-4B8C-83A1-F6EECF244321}">
                <p14:modId xmlns:p14="http://schemas.microsoft.com/office/powerpoint/2010/main" val="1689781990"/>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658BF4DE-9F0B-DDC3-D973-A7CEFB9C58C1}"/>
              </a:ext>
            </a:extLst>
          </p:cNvPr>
          <p:cNvSpPr>
            <a:spLocks noGrp="1"/>
          </p:cNvSpPr>
          <p:nvPr>
            <p:ph type="dt" sz="half" idx="10"/>
          </p:nvPr>
        </p:nvSpPr>
        <p:spPr/>
        <p:txBody>
          <a:bodyPr/>
          <a:lstStyle/>
          <a:p>
            <a:fld id="{28873CF0-68DB-4FD5-884A-E8341F309E41}" type="datetime1">
              <a:rPr lang="en-US" smtClean="0"/>
              <a:t>7/19/2022</a:t>
            </a:fld>
            <a:endParaRPr lang="en-US"/>
          </a:p>
        </p:txBody>
      </p:sp>
      <p:pic>
        <p:nvPicPr>
          <p:cNvPr id="10" name="Picture 9">
            <a:extLst>
              <a:ext uri="{FF2B5EF4-FFF2-40B4-BE49-F238E27FC236}">
                <a16:creationId xmlns:a16="http://schemas.microsoft.com/office/drawing/2014/main" id="{B99B7FAF-C152-36D9-A6AC-36536E553D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026808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Cookie class</a:t>
            </a:r>
            <a:endParaRPr lang="en-US" sz="3200"/>
          </a:p>
        </p:txBody>
      </p:sp>
      <p:sp>
        <p:nvSpPr>
          <p:cNvPr id="3" name="Content Placeholder 2"/>
          <p:cNvSpPr>
            <a:spLocks noGrp="1"/>
          </p:cNvSpPr>
          <p:nvPr>
            <p:ph idx="1"/>
          </p:nvPr>
        </p:nvSpPr>
        <p:spPr>
          <a:xfrm>
            <a:off x="1683956" y="2133600"/>
            <a:ext cx="4140772" cy="3777622"/>
          </a:xfrm>
        </p:spPr>
        <p:txBody>
          <a:bodyPr>
            <a:normAutofit/>
          </a:bodyPr>
          <a:lstStyle/>
          <a:p>
            <a:r>
              <a:rPr lang="en-US" b="1">
                <a:solidFill>
                  <a:srgbClr val="000000"/>
                </a:solidFill>
              </a:rPr>
              <a:t>javax.servlet.http.Cookie</a:t>
            </a:r>
            <a:r>
              <a:rPr lang="en-US">
                <a:solidFill>
                  <a:srgbClr val="000000"/>
                </a:solidFill>
              </a:rPr>
              <a:t> class provides the functionality of using cookies. It provides a lot of useful methods for cookies.</a:t>
            </a:r>
          </a:p>
          <a:p>
            <a:r>
              <a:rPr lang="en-US" b="1">
                <a:solidFill>
                  <a:srgbClr val="000000"/>
                </a:solidFill>
              </a:rPr>
              <a:t>Constructor of Cookie class</a:t>
            </a:r>
          </a:p>
          <a:p>
            <a:endParaRPr lang="en-US">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91284868"/>
              </p:ext>
            </p:extLst>
          </p:nvPr>
        </p:nvGraphicFramePr>
        <p:xfrm>
          <a:off x="6091916" y="2191129"/>
          <a:ext cx="5451628" cy="2155702"/>
        </p:xfrm>
        <a:graphic>
          <a:graphicData uri="http://schemas.openxmlformats.org/drawingml/2006/table">
            <a:tbl>
              <a:tblPr firstRow="1" bandRow="1"/>
              <a:tblGrid>
                <a:gridCol w="2086464">
                  <a:extLst>
                    <a:ext uri="{9D8B030D-6E8A-4147-A177-3AD203B41FA5}">
                      <a16:colId xmlns:a16="http://schemas.microsoft.com/office/drawing/2014/main" val="20000"/>
                    </a:ext>
                  </a:extLst>
                </a:gridCol>
                <a:gridCol w="3365164">
                  <a:extLst>
                    <a:ext uri="{9D8B030D-6E8A-4147-A177-3AD203B41FA5}">
                      <a16:colId xmlns:a16="http://schemas.microsoft.com/office/drawing/2014/main" val="20001"/>
                    </a:ext>
                  </a:extLst>
                </a:gridCol>
              </a:tblGrid>
              <a:tr h="494015">
                <a:tc>
                  <a:txBody>
                    <a:bodyPr/>
                    <a:lstStyle/>
                    <a:p>
                      <a:pPr algn="ctr"/>
                      <a:r>
                        <a:rPr lang="en-US" sz="2200" b="1">
                          <a:solidFill>
                            <a:srgbClr val="DADADA"/>
                          </a:solidFill>
                        </a:rPr>
                        <a:t>Constructor</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2200" b="1">
                          <a:solidFill>
                            <a:srgbClr val="DADADA"/>
                          </a:solidFill>
                        </a:rPr>
                        <a:t>Description</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494015">
                <a:tc>
                  <a:txBody>
                    <a:bodyPr/>
                    <a:lstStyle/>
                    <a:p>
                      <a:r>
                        <a:rPr lang="en-US" sz="2200"/>
                        <a:t>Cookie()</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t>constructs a cookie.</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67672">
                <a:tc>
                  <a:txBody>
                    <a:bodyPr/>
                    <a:lstStyle/>
                    <a:p>
                      <a:r>
                        <a:rPr lang="en-US" sz="2200"/>
                        <a:t>Cookie(String name, String value)</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200"/>
                        <a:t>constructs a cookie with a specified name and value.</a:t>
                      </a:r>
                    </a:p>
                  </a:txBody>
                  <a:tcPr marL="112276" marR="112276" marT="56138" marB="5613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Date Placeholder 4">
            <a:extLst>
              <a:ext uri="{FF2B5EF4-FFF2-40B4-BE49-F238E27FC236}">
                <a16:creationId xmlns:a16="http://schemas.microsoft.com/office/drawing/2014/main" id="{8D2EE6CD-B5EE-A4A7-4F90-7739A8A61048}"/>
              </a:ext>
            </a:extLst>
          </p:cNvPr>
          <p:cNvSpPr>
            <a:spLocks noGrp="1"/>
          </p:cNvSpPr>
          <p:nvPr>
            <p:ph type="dt" sz="half" idx="10"/>
          </p:nvPr>
        </p:nvSpPr>
        <p:spPr/>
        <p:txBody>
          <a:bodyPr/>
          <a:lstStyle/>
          <a:p>
            <a:fld id="{8A2A4174-2BC7-481B-B500-AEBAC7DC6E72}" type="datetime1">
              <a:rPr lang="en-US" smtClean="0"/>
              <a:t>7/19/2022</a:t>
            </a:fld>
            <a:endParaRPr lang="en-US"/>
          </a:p>
        </p:txBody>
      </p:sp>
      <p:pic>
        <p:nvPicPr>
          <p:cNvPr id="8" name="Picture 7">
            <a:extLst>
              <a:ext uri="{FF2B5EF4-FFF2-40B4-BE49-F238E27FC236}">
                <a16:creationId xmlns:a16="http://schemas.microsoft.com/office/drawing/2014/main" id="{6E0F9625-15BF-3131-0ED7-D92D94F03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673885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vert="horz" lIns="91440" tIns="45720" rIns="91440" bIns="45720" rtlCol="0" anchor="t">
            <a:normAutofit/>
          </a:bodyPr>
          <a:lstStyle/>
          <a:p>
            <a:r>
              <a:rPr lang="en-US" sz="3200" b="1"/>
              <a:t>Useful Methods of Cookie class</a:t>
            </a:r>
            <a:endParaRPr lang="en-US" sz="3200"/>
          </a:p>
        </p:txBody>
      </p:sp>
      <p:sp>
        <p:nvSpPr>
          <p:cNvPr id="5" name="TextBox 4"/>
          <p:cNvSpPr txBox="1"/>
          <p:nvPr/>
        </p:nvSpPr>
        <p:spPr>
          <a:xfrm>
            <a:off x="1683956" y="2133600"/>
            <a:ext cx="4140772" cy="3777622"/>
          </a:xfrm>
          <a:prstGeom prst="rect">
            <a:avLst/>
          </a:prstGeom>
        </p:spPr>
        <p:txBody>
          <a:bodyPr vert="horz" lIns="91440" tIns="45720" rIns="91440" bIns="45720" rtlCol="0">
            <a:normAutofit/>
          </a:bodyPr>
          <a:lstStyle/>
          <a:p>
            <a:pPr>
              <a:lnSpc>
                <a:spcPct val="90000"/>
              </a:lnSpc>
              <a:spcBef>
                <a:spcPts val="1000"/>
              </a:spcBef>
              <a:buClr>
                <a:schemeClr val="accent1"/>
              </a:buClr>
              <a:buFont typeface="Wingdings 3" charset="2"/>
              <a:buChar char=""/>
            </a:pPr>
            <a:r>
              <a:rPr lang="en-US" sz="1500" b="1">
                <a:solidFill>
                  <a:srgbClr val="000000"/>
                </a:solidFill>
              </a:rPr>
              <a:t>Other methods required for using Cookies</a:t>
            </a:r>
          </a:p>
          <a:p>
            <a:pPr>
              <a:lnSpc>
                <a:spcPct val="90000"/>
              </a:lnSpc>
              <a:spcBef>
                <a:spcPts val="1000"/>
              </a:spcBef>
              <a:buClr>
                <a:schemeClr val="accent1"/>
              </a:buClr>
              <a:buFont typeface="Wingdings 3" charset="2"/>
              <a:buChar char=""/>
            </a:pPr>
            <a:r>
              <a:rPr lang="en-US" sz="1500">
                <a:solidFill>
                  <a:srgbClr val="000000"/>
                </a:solidFill>
              </a:rPr>
              <a:t>For adding cookie or getting the value from the cookie, we need some methods provided by other interfaces. </a:t>
            </a:r>
          </a:p>
          <a:p>
            <a:pPr>
              <a:lnSpc>
                <a:spcPct val="90000"/>
              </a:lnSpc>
              <a:spcBef>
                <a:spcPts val="1000"/>
              </a:spcBef>
              <a:buClr>
                <a:schemeClr val="accent1"/>
              </a:buClr>
              <a:buFont typeface="Wingdings 3" charset="2"/>
              <a:buChar char=""/>
            </a:pPr>
            <a:r>
              <a:rPr lang="en-US" sz="1500">
                <a:solidFill>
                  <a:srgbClr val="000000"/>
                </a:solidFill>
              </a:rPr>
              <a:t>They are:</a:t>
            </a:r>
          </a:p>
          <a:p>
            <a:pPr>
              <a:lnSpc>
                <a:spcPct val="90000"/>
              </a:lnSpc>
              <a:spcBef>
                <a:spcPts val="1000"/>
              </a:spcBef>
              <a:buClr>
                <a:schemeClr val="accent1"/>
              </a:buClr>
              <a:buFont typeface="Wingdings 3" charset="2"/>
              <a:buChar char=""/>
            </a:pPr>
            <a:r>
              <a:rPr lang="en-US" sz="1500" b="1">
                <a:solidFill>
                  <a:srgbClr val="000000"/>
                </a:solidFill>
              </a:rPr>
              <a:t> public void addCookie(Cookie ck):</a:t>
            </a:r>
            <a:r>
              <a:rPr lang="en-US" sz="1500">
                <a:solidFill>
                  <a:srgbClr val="000000"/>
                </a:solidFill>
              </a:rPr>
              <a:t>method of </a:t>
            </a:r>
            <a:r>
              <a:rPr lang="en-US" sz="1500" i="1">
                <a:solidFill>
                  <a:srgbClr val="000000"/>
                </a:solidFill>
              </a:rPr>
              <a:t>HttpServletResponse interface is used to add cookie in response object.</a:t>
            </a:r>
          </a:p>
          <a:p>
            <a:pPr>
              <a:lnSpc>
                <a:spcPct val="90000"/>
              </a:lnSpc>
              <a:spcBef>
                <a:spcPts val="1000"/>
              </a:spcBef>
              <a:buClr>
                <a:schemeClr val="accent1"/>
              </a:buClr>
              <a:buFont typeface="Wingdings 3" charset="2"/>
              <a:buChar char=""/>
            </a:pPr>
            <a:r>
              <a:rPr lang="en-US" sz="1500" b="1">
                <a:solidFill>
                  <a:srgbClr val="000000"/>
                </a:solidFill>
              </a:rPr>
              <a:t>public Cookie[] getCookies():</a:t>
            </a:r>
            <a:r>
              <a:rPr lang="en-US" sz="1500">
                <a:solidFill>
                  <a:srgbClr val="000000"/>
                </a:solidFill>
              </a:rPr>
              <a:t>method of </a:t>
            </a:r>
            <a:r>
              <a:rPr lang="en-US" sz="1500" i="1">
                <a:solidFill>
                  <a:srgbClr val="000000"/>
                </a:solidFill>
              </a:rPr>
              <a:t>HttpServletRequest interface is used to return all the cookies from the browser.</a:t>
            </a:r>
          </a:p>
          <a:p>
            <a:pPr>
              <a:lnSpc>
                <a:spcPct val="90000"/>
              </a:lnSpc>
              <a:spcBef>
                <a:spcPts val="1000"/>
              </a:spcBef>
              <a:buClr>
                <a:schemeClr val="accent1"/>
              </a:buClr>
              <a:buFont typeface="Wingdings 3" charset="2"/>
              <a:buChar char=""/>
            </a:pPr>
            <a:endParaRPr lang="en-US" sz="1500">
              <a:solidFill>
                <a:srgbClr val="0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11190968"/>
              </p:ext>
            </p:extLst>
          </p:nvPr>
        </p:nvGraphicFramePr>
        <p:xfrm>
          <a:off x="6091916" y="1407984"/>
          <a:ext cx="5451628" cy="4464734"/>
        </p:xfrm>
        <a:graphic>
          <a:graphicData uri="http://schemas.openxmlformats.org/drawingml/2006/table">
            <a:tbl>
              <a:tblPr firstRow="1" bandRow="1">
                <a:tableStyleId>{5C22544A-7EE6-4342-B048-85BDC9FD1C3A}</a:tableStyleId>
              </a:tblPr>
              <a:tblGrid>
                <a:gridCol w="2569732">
                  <a:extLst>
                    <a:ext uri="{9D8B030D-6E8A-4147-A177-3AD203B41FA5}">
                      <a16:colId xmlns:a16="http://schemas.microsoft.com/office/drawing/2014/main" val="20000"/>
                    </a:ext>
                  </a:extLst>
                </a:gridCol>
                <a:gridCol w="2881896">
                  <a:extLst>
                    <a:ext uri="{9D8B030D-6E8A-4147-A177-3AD203B41FA5}">
                      <a16:colId xmlns:a16="http://schemas.microsoft.com/office/drawing/2014/main" val="20001"/>
                    </a:ext>
                  </a:extLst>
                </a:gridCol>
              </a:tblGrid>
              <a:tr h="395574">
                <a:tc>
                  <a:txBody>
                    <a:bodyPr/>
                    <a:lstStyle/>
                    <a:p>
                      <a:pPr algn="ctr"/>
                      <a:r>
                        <a:rPr lang="en-US" sz="1800" b="1"/>
                        <a:t>Method</a:t>
                      </a:r>
                    </a:p>
                  </a:txBody>
                  <a:tcPr marL="89903" marR="89903" marT="44952" marB="44952" anchor="ctr"/>
                </a:tc>
                <a:tc>
                  <a:txBody>
                    <a:bodyPr/>
                    <a:lstStyle/>
                    <a:p>
                      <a:pPr algn="ctr"/>
                      <a:r>
                        <a:rPr lang="en-US" sz="1800" b="1"/>
                        <a:t>Description</a:t>
                      </a:r>
                    </a:p>
                  </a:txBody>
                  <a:tcPr marL="89903" marR="89903" marT="44952" marB="44952" anchor="ctr"/>
                </a:tc>
                <a:extLst>
                  <a:ext uri="{0D108BD9-81ED-4DB2-BD59-A6C34878D82A}">
                    <a16:rowId xmlns:a16="http://schemas.microsoft.com/office/drawing/2014/main" val="10000"/>
                  </a:ext>
                </a:extLst>
              </a:tr>
              <a:tr h="665284">
                <a:tc>
                  <a:txBody>
                    <a:bodyPr/>
                    <a:lstStyle/>
                    <a:p>
                      <a:r>
                        <a:rPr lang="en-US" sz="1800"/>
                        <a:t>public void </a:t>
                      </a:r>
                      <a:r>
                        <a:rPr lang="en-US" sz="1800" err="1"/>
                        <a:t>setMaxAge</a:t>
                      </a:r>
                      <a:r>
                        <a:rPr lang="en-US" sz="1800"/>
                        <a:t>(</a:t>
                      </a:r>
                      <a:r>
                        <a:rPr lang="en-US" sz="1800" err="1"/>
                        <a:t>int</a:t>
                      </a:r>
                      <a:r>
                        <a:rPr lang="en-US" sz="1800"/>
                        <a:t> expiry)</a:t>
                      </a:r>
                    </a:p>
                  </a:txBody>
                  <a:tcPr marL="89903" marR="89903" marT="44952" marB="44952" anchor="ctr"/>
                </a:tc>
                <a:tc>
                  <a:txBody>
                    <a:bodyPr/>
                    <a:lstStyle/>
                    <a:p>
                      <a:r>
                        <a:rPr lang="en-US" sz="1800"/>
                        <a:t>Sets the maximum age of the cookie in seconds.</a:t>
                      </a:r>
                    </a:p>
                  </a:txBody>
                  <a:tcPr marL="89903" marR="89903" marT="44952" marB="44952" anchor="ctr"/>
                </a:tc>
                <a:extLst>
                  <a:ext uri="{0D108BD9-81ED-4DB2-BD59-A6C34878D82A}">
                    <a16:rowId xmlns:a16="http://schemas.microsoft.com/office/drawing/2014/main" val="10001"/>
                  </a:ext>
                </a:extLst>
              </a:tr>
              <a:tr h="665284">
                <a:tc>
                  <a:txBody>
                    <a:bodyPr/>
                    <a:lstStyle/>
                    <a:p>
                      <a:r>
                        <a:rPr lang="en-US" sz="1800"/>
                        <a:t>public String </a:t>
                      </a:r>
                      <a:r>
                        <a:rPr lang="en-US" sz="1800" err="1"/>
                        <a:t>getName</a:t>
                      </a:r>
                      <a:r>
                        <a:rPr lang="en-US" sz="1800"/>
                        <a:t>()</a:t>
                      </a:r>
                    </a:p>
                  </a:txBody>
                  <a:tcPr marL="89903" marR="89903" marT="44952" marB="44952" anchor="ctr"/>
                </a:tc>
                <a:tc>
                  <a:txBody>
                    <a:bodyPr/>
                    <a:lstStyle/>
                    <a:p>
                      <a:r>
                        <a:rPr lang="en-US" sz="1800" b="1">
                          <a:solidFill>
                            <a:srgbClr val="FF0000"/>
                          </a:solidFill>
                        </a:rPr>
                        <a:t>Returns the name of the cookie</a:t>
                      </a:r>
                      <a:r>
                        <a:rPr lang="en-US" sz="1800"/>
                        <a:t>. </a:t>
                      </a:r>
                    </a:p>
                  </a:txBody>
                  <a:tcPr marL="89903" marR="89903" marT="44952" marB="44952" anchor="ctr"/>
                </a:tc>
                <a:extLst>
                  <a:ext uri="{0D108BD9-81ED-4DB2-BD59-A6C34878D82A}">
                    <a16:rowId xmlns:a16="http://schemas.microsoft.com/office/drawing/2014/main" val="10002"/>
                  </a:ext>
                </a:extLst>
              </a:tr>
              <a:tr h="665284">
                <a:tc>
                  <a:txBody>
                    <a:bodyPr/>
                    <a:lstStyle/>
                    <a:p>
                      <a:r>
                        <a:rPr lang="en-US" sz="1800"/>
                        <a:t>public String </a:t>
                      </a:r>
                      <a:r>
                        <a:rPr lang="en-US" sz="1800" err="1"/>
                        <a:t>getValue</a:t>
                      </a:r>
                      <a:r>
                        <a:rPr lang="en-US" sz="1800"/>
                        <a:t>()</a:t>
                      </a:r>
                    </a:p>
                  </a:txBody>
                  <a:tcPr marL="89903" marR="89903" marT="44952" marB="44952" anchor="ctr"/>
                </a:tc>
                <a:tc>
                  <a:txBody>
                    <a:bodyPr/>
                    <a:lstStyle/>
                    <a:p>
                      <a:r>
                        <a:rPr lang="en-US" sz="1800" b="1">
                          <a:solidFill>
                            <a:srgbClr val="FF0000"/>
                          </a:solidFill>
                        </a:rPr>
                        <a:t>Returns the value of the cookie. </a:t>
                      </a:r>
                    </a:p>
                  </a:txBody>
                  <a:tcPr marL="89903" marR="89903" marT="44952" marB="44952" anchor="ctr"/>
                </a:tc>
                <a:extLst>
                  <a:ext uri="{0D108BD9-81ED-4DB2-BD59-A6C34878D82A}">
                    <a16:rowId xmlns:a16="http://schemas.microsoft.com/office/drawing/2014/main" val="10003"/>
                  </a:ext>
                </a:extLst>
              </a:tr>
              <a:tr h="665284">
                <a:tc>
                  <a:txBody>
                    <a:bodyPr/>
                    <a:lstStyle/>
                    <a:p>
                      <a:r>
                        <a:rPr lang="en-US" sz="1800"/>
                        <a:t>public void setName(String name)</a:t>
                      </a:r>
                    </a:p>
                  </a:txBody>
                  <a:tcPr marL="89903" marR="89903" marT="44952" marB="44952" anchor="ctr"/>
                </a:tc>
                <a:tc>
                  <a:txBody>
                    <a:bodyPr/>
                    <a:lstStyle/>
                    <a:p>
                      <a:r>
                        <a:rPr lang="en-US" sz="1800" b="1">
                          <a:solidFill>
                            <a:srgbClr val="FF0000"/>
                          </a:solidFill>
                        </a:rPr>
                        <a:t>changes the name of the cookie</a:t>
                      </a:r>
                      <a:r>
                        <a:rPr lang="en-US" sz="1800"/>
                        <a:t>. </a:t>
                      </a:r>
                    </a:p>
                  </a:txBody>
                  <a:tcPr marL="89903" marR="89903" marT="44952" marB="44952" anchor="ctr"/>
                </a:tc>
                <a:extLst>
                  <a:ext uri="{0D108BD9-81ED-4DB2-BD59-A6C34878D82A}">
                    <a16:rowId xmlns:a16="http://schemas.microsoft.com/office/drawing/2014/main" val="10004"/>
                  </a:ext>
                </a:extLst>
              </a:tr>
              <a:tr h="665284">
                <a:tc>
                  <a:txBody>
                    <a:bodyPr/>
                    <a:lstStyle/>
                    <a:p>
                      <a:r>
                        <a:rPr lang="en-US" sz="1800"/>
                        <a:t>public void setValue(String value)</a:t>
                      </a:r>
                    </a:p>
                  </a:txBody>
                  <a:tcPr marL="89903" marR="89903" marT="44952" marB="44952" anchor="ctr"/>
                </a:tc>
                <a:tc>
                  <a:txBody>
                    <a:bodyPr/>
                    <a:lstStyle/>
                    <a:p>
                      <a:r>
                        <a:rPr lang="en-US" sz="1800" b="1">
                          <a:solidFill>
                            <a:srgbClr val="FF0000"/>
                          </a:solidFill>
                        </a:rPr>
                        <a:t>changes the value of the cookie. </a:t>
                      </a:r>
                    </a:p>
                  </a:txBody>
                  <a:tcPr marL="89903" marR="89903" marT="44952" marB="44952" anchor="ctr"/>
                </a:tc>
                <a:extLst>
                  <a:ext uri="{0D108BD9-81ED-4DB2-BD59-A6C34878D82A}">
                    <a16:rowId xmlns:a16="http://schemas.microsoft.com/office/drawing/2014/main" val="10005"/>
                  </a:ext>
                </a:extLst>
              </a:tr>
            </a:tbl>
          </a:graphicData>
        </a:graphic>
      </p:graphicFrame>
      <p:sp>
        <p:nvSpPr>
          <p:cNvPr id="3" name="Date Placeholder 2">
            <a:extLst>
              <a:ext uri="{FF2B5EF4-FFF2-40B4-BE49-F238E27FC236}">
                <a16:creationId xmlns:a16="http://schemas.microsoft.com/office/drawing/2014/main" id="{A79DDB6A-90F1-AA55-3EC6-2E3B14C201DC}"/>
              </a:ext>
            </a:extLst>
          </p:cNvPr>
          <p:cNvSpPr>
            <a:spLocks noGrp="1"/>
          </p:cNvSpPr>
          <p:nvPr>
            <p:ph type="dt" sz="half" idx="10"/>
          </p:nvPr>
        </p:nvSpPr>
        <p:spPr/>
        <p:txBody>
          <a:bodyPr/>
          <a:lstStyle/>
          <a:p>
            <a:fld id="{09E53220-7801-4AE7-A96F-86526C0FBFAA}" type="datetime1">
              <a:rPr lang="en-US" smtClean="0"/>
              <a:t>7/19/2022</a:t>
            </a:fld>
            <a:endParaRPr lang="en-US"/>
          </a:p>
        </p:txBody>
      </p:sp>
      <p:pic>
        <p:nvPicPr>
          <p:cNvPr id="8" name="Picture 7">
            <a:extLst>
              <a:ext uri="{FF2B5EF4-FFF2-40B4-BE49-F238E27FC236}">
                <a16:creationId xmlns:a16="http://schemas.microsoft.com/office/drawing/2014/main" id="{372AB0AD-DB0F-C48B-C068-C98F0268E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097737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0971"/>
            <a:ext cx="10515600" cy="4753115"/>
          </a:xfrm>
          <a:ln>
            <a:noFill/>
          </a:ln>
        </p:spPr>
        <p:txBody>
          <a:bodyPr>
            <a:normAutofit/>
          </a:bodyPr>
          <a:lstStyle/>
          <a:p>
            <a:r>
              <a:rPr lang="en-US" b="1" dirty="0"/>
              <a:t>How to create Cookie?</a:t>
            </a:r>
          </a:p>
          <a:p>
            <a:endParaRPr lang="en-US" b="1" dirty="0"/>
          </a:p>
          <a:p>
            <a:endParaRPr lang="en-US" b="1" dirty="0"/>
          </a:p>
          <a:p>
            <a:pPr marL="0" indent="0">
              <a:buNone/>
            </a:pPr>
            <a:endParaRPr lang="en-US" dirty="0"/>
          </a:p>
          <a:p>
            <a:r>
              <a:rPr lang="en-US" b="1" dirty="0"/>
              <a:t>How to delete Cookie?</a:t>
            </a:r>
          </a:p>
          <a:p>
            <a:pPr marL="0" indent="0">
              <a:buNone/>
            </a:pPr>
            <a:endParaRPr lang="en-US" dirty="0"/>
          </a:p>
          <a:p>
            <a:pPr marL="0" indent="0">
              <a:buNone/>
            </a:pPr>
            <a:endParaRPr lang="en-US" dirty="0"/>
          </a:p>
          <a:p>
            <a:pPr marL="0" indent="0">
              <a:buNone/>
            </a:pPr>
            <a:endParaRPr lang="en-US" dirty="0"/>
          </a:p>
          <a:p>
            <a:r>
              <a:rPr lang="en-US" b="1" dirty="0"/>
              <a:t>How to get Cookies?</a:t>
            </a:r>
          </a:p>
          <a:p>
            <a:pPr marL="0" indent="0">
              <a:buNone/>
            </a:pPr>
            <a:endParaRPr lang="en-US" dirty="0"/>
          </a:p>
          <a:p>
            <a:pPr marL="0" indent="0">
              <a:buNone/>
            </a:pPr>
            <a:endParaRPr lang="en-US" dirty="0"/>
          </a:p>
        </p:txBody>
      </p:sp>
      <p:sp>
        <p:nvSpPr>
          <p:cNvPr id="7" name="TextBox 6"/>
          <p:cNvSpPr txBox="1"/>
          <p:nvPr/>
        </p:nvSpPr>
        <p:spPr>
          <a:xfrm>
            <a:off x="1509142" y="1893819"/>
            <a:ext cx="9312814" cy="646331"/>
          </a:xfrm>
          <a:prstGeom prst="rect">
            <a:avLst/>
          </a:prstGeom>
          <a:noFill/>
          <a:ln w="19050" cmpd="sng">
            <a:solidFill>
              <a:srgbClr val="FF0000"/>
            </a:solidFill>
          </a:ln>
        </p:spPr>
        <p:txBody>
          <a:bodyPr wrap="square" rtlCol="0">
            <a:spAutoFit/>
          </a:bodyPr>
          <a:lstStyle/>
          <a:p>
            <a:pPr lvl="0" eaLnBrk="0" fontAlgn="base" hangingPunct="0">
              <a:spcBef>
                <a:spcPct val="0"/>
              </a:spcBef>
              <a:spcAft>
                <a:spcPct val="0"/>
              </a:spcAft>
            </a:pPr>
            <a:r>
              <a:rPr lang="en-US" dirty="0">
                <a:latin typeface="Arial" panose="020B0604020202020204" pitchFamily="34" charset="0"/>
              </a:rPr>
              <a:t>Cookie </a:t>
            </a:r>
            <a:r>
              <a:rPr lang="en-US" dirty="0" err="1">
                <a:latin typeface="Arial" panose="020B0604020202020204" pitchFamily="34" charset="0"/>
              </a:rPr>
              <a:t>ck</a:t>
            </a:r>
            <a:r>
              <a:rPr lang="en-US" dirty="0">
                <a:latin typeface="Arial" panose="020B0604020202020204" pitchFamily="34" charset="0"/>
              </a:rPr>
              <a:t>=new Cookie("</a:t>
            </a:r>
            <a:r>
              <a:rPr lang="en-US" dirty="0" err="1">
                <a:latin typeface="Arial" panose="020B0604020202020204" pitchFamily="34" charset="0"/>
              </a:rPr>
              <a:t>user",“Hello</a:t>
            </a:r>
            <a:r>
              <a:rPr lang="en-US" dirty="0">
                <a:latin typeface="Arial" panose="020B0604020202020204" pitchFamily="34" charset="0"/>
              </a:rPr>
              <a:t> World");//creating cookie object  </a:t>
            </a:r>
          </a:p>
          <a:p>
            <a:pPr lvl="0" eaLnBrk="0" fontAlgn="base" hangingPunct="0">
              <a:spcBef>
                <a:spcPct val="0"/>
              </a:spcBef>
              <a:spcAft>
                <a:spcPct val="0"/>
              </a:spcAft>
            </a:pPr>
            <a:r>
              <a:rPr lang="en-US" dirty="0" err="1">
                <a:latin typeface="Arial" panose="020B0604020202020204" pitchFamily="34" charset="0"/>
              </a:rPr>
              <a:t>response.addCookie</a:t>
            </a:r>
            <a:r>
              <a:rPr lang="en-US" dirty="0">
                <a:latin typeface="Arial" panose="020B0604020202020204" pitchFamily="34" charset="0"/>
              </a:rPr>
              <a:t>(</a:t>
            </a:r>
            <a:r>
              <a:rPr lang="en-US" dirty="0" err="1">
                <a:latin typeface="Arial" panose="020B0604020202020204" pitchFamily="34" charset="0"/>
              </a:rPr>
              <a:t>ck</a:t>
            </a:r>
            <a:r>
              <a:rPr lang="en-US" dirty="0">
                <a:latin typeface="Arial" panose="020B0604020202020204" pitchFamily="34" charset="0"/>
              </a:rPr>
              <a:t>);//adding cookie in the response</a:t>
            </a:r>
            <a:endParaRPr lang="en-US" dirty="0"/>
          </a:p>
        </p:txBody>
      </p:sp>
      <p:sp>
        <p:nvSpPr>
          <p:cNvPr id="8" name="TextBox 7"/>
          <p:cNvSpPr txBox="1"/>
          <p:nvPr/>
        </p:nvSpPr>
        <p:spPr>
          <a:xfrm>
            <a:off x="1509142" y="4914932"/>
            <a:ext cx="9312814" cy="1200329"/>
          </a:xfrm>
          <a:prstGeom prst="rect">
            <a:avLst/>
          </a:prstGeom>
          <a:noFill/>
          <a:ln w="19050" cmpd="sng">
            <a:solidFill>
              <a:srgbClr val="FF0000"/>
            </a:solidFill>
          </a:ln>
        </p:spPr>
        <p:txBody>
          <a:bodyPr wrap="square" rtlCol="0">
            <a:spAutoFit/>
          </a:bodyPr>
          <a:lstStyle/>
          <a:p>
            <a:pPr lvl="0" eaLnBrk="0" fontAlgn="base" hangingPunct="0">
              <a:spcBef>
                <a:spcPct val="0"/>
              </a:spcBef>
              <a:spcAft>
                <a:spcPct val="0"/>
              </a:spcAft>
            </a:pPr>
            <a:r>
              <a:rPr lang="en-US" dirty="0">
                <a:latin typeface="Arial" panose="020B0604020202020204" pitchFamily="34" charset="0"/>
              </a:rPr>
              <a:t>Cookie </a:t>
            </a:r>
            <a:r>
              <a:rPr lang="en-US" dirty="0" err="1">
                <a:latin typeface="Arial" panose="020B0604020202020204" pitchFamily="34" charset="0"/>
              </a:rPr>
              <a:t>ck</a:t>
            </a:r>
            <a:r>
              <a:rPr lang="en-US" dirty="0">
                <a:latin typeface="Arial" panose="020B0604020202020204" pitchFamily="34" charset="0"/>
              </a:rPr>
              <a:t>[]=</a:t>
            </a:r>
            <a:r>
              <a:rPr lang="en-US" dirty="0" err="1">
                <a:latin typeface="Arial" panose="020B0604020202020204" pitchFamily="34" charset="0"/>
              </a:rPr>
              <a:t>request.getCookies</a:t>
            </a:r>
            <a:r>
              <a:rPr lang="en-US" dirty="0">
                <a:latin typeface="Arial" panose="020B0604020202020204" pitchFamily="34" charset="0"/>
              </a:rPr>
              <a:t>();  </a:t>
            </a:r>
          </a:p>
          <a:p>
            <a:pPr lvl="0" eaLnBrk="0" fontAlgn="base" hangingPunct="0">
              <a:spcBef>
                <a:spcPct val="0"/>
              </a:spcBef>
              <a:spcAft>
                <a:spcPct val="0"/>
              </a:spcAft>
            </a:pPr>
            <a:r>
              <a:rPr lang="en-US" dirty="0">
                <a:latin typeface="Arial" panose="020B0604020202020204" pitchFamily="34" charset="0"/>
              </a:rPr>
              <a:t>for(</a:t>
            </a:r>
            <a:r>
              <a:rPr lang="en-US" dirty="0" err="1">
                <a:latin typeface="Arial" panose="020B0604020202020204" pitchFamily="34" charset="0"/>
              </a:rPr>
              <a:t>int</a:t>
            </a:r>
            <a:r>
              <a:rPr lang="en-US" dirty="0">
                <a:latin typeface="Arial" panose="020B0604020202020204" pitchFamily="34" charset="0"/>
              </a:rPr>
              <a:t> </a:t>
            </a:r>
            <a:r>
              <a:rPr lang="en-US" dirty="0" err="1">
                <a:latin typeface="Arial" panose="020B0604020202020204" pitchFamily="34" charset="0"/>
              </a:rPr>
              <a:t>i</a:t>
            </a:r>
            <a:r>
              <a:rPr lang="en-US" dirty="0">
                <a:latin typeface="Arial" panose="020B0604020202020204" pitchFamily="34" charset="0"/>
              </a:rPr>
              <a:t>=0;i&lt;</a:t>
            </a:r>
            <a:r>
              <a:rPr lang="en-US" dirty="0" err="1">
                <a:latin typeface="Arial" panose="020B0604020202020204" pitchFamily="34" charset="0"/>
              </a:rPr>
              <a:t>ck.length;i</a:t>
            </a:r>
            <a:r>
              <a:rPr lang="en-US" dirty="0">
                <a:latin typeface="Arial" panose="020B0604020202020204" pitchFamily="34" charset="0"/>
              </a:rPr>
              <a:t>++){  </a:t>
            </a:r>
          </a:p>
          <a:p>
            <a:pPr lvl="0" eaLnBrk="0" fontAlgn="base" hangingPunct="0">
              <a:spcBef>
                <a:spcPct val="0"/>
              </a:spcBef>
              <a:spcAft>
                <a:spcPct val="0"/>
              </a:spcAft>
            </a:pPr>
            <a:r>
              <a:rPr lang="en-US" dirty="0" err="1">
                <a:latin typeface="Arial" panose="020B0604020202020204" pitchFamily="34" charset="0"/>
              </a:rPr>
              <a:t>out.print</a:t>
            </a:r>
            <a:r>
              <a:rPr lang="en-US" dirty="0">
                <a:latin typeface="Arial" panose="020B0604020202020204" pitchFamily="34" charset="0"/>
              </a:rPr>
              <a:t>("&lt;</a:t>
            </a:r>
            <a:r>
              <a:rPr lang="en-US" dirty="0" err="1">
                <a:latin typeface="Arial" panose="020B0604020202020204" pitchFamily="34" charset="0"/>
              </a:rPr>
              <a:t>br</a:t>
            </a:r>
            <a:r>
              <a:rPr lang="en-US" dirty="0">
                <a:latin typeface="Arial" panose="020B0604020202020204" pitchFamily="34" charset="0"/>
              </a:rPr>
              <a:t>&gt;"+</a:t>
            </a:r>
            <a:r>
              <a:rPr lang="en-US" dirty="0" err="1">
                <a:latin typeface="Arial" panose="020B0604020202020204" pitchFamily="34" charset="0"/>
              </a:rPr>
              <a:t>ck</a:t>
            </a:r>
            <a:r>
              <a:rPr lang="en-US" dirty="0">
                <a:latin typeface="Arial" panose="020B0604020202020204" pitchFamily="34" charset="0"/>
              </a:rPr>
              <a:t>[</a:t>
            </a:r>
            <a:r>
              <a:rPr lang="en-US" dirty="0" err="1">
                <a:latin typeface="Arial" panose="020B0604020202020204" pitchFamily="34" charset="0"/>
              </a:rPr>
              <a:t>i</a:t>
            </a:r>
            <a:r>
              <a:rPr lang="en-US" dirty="0">
                <a:latin typeface="Arial" panose="020B0604020202020204" pitchFamily="34" charset="0"/>
              </a:rPr>
              <a:t>].</a:t>
            </a:r>
            <a:r>
              <a:rPr lang="en-US" dirty="0" err="1">
                <a:latin typeface="Arial" panose="020B0604020202020204" pitchFamily="34" charset="0"/>
              </a:rPr>
              <a:t>getName</a:t>
            </a:r>
            <a:r>
              <a:rPr lang="en-US" dirty="0">
                <a:latin typeface="Arial" panose="020B0604020202020204" pitchFamily="34" charset="0"/>
              </a:rPr>
              <a:t>()+" "+</a:t>
            </a:r>
            <a:r>
              <a:rPr lang="en-US" dirty="0" err="1">
                <a:latin typeface="Arial" panose="020B0604020202020204" pitchFamily="34" charset="0"/>
              </a:rPr>
              <a:t>ck</a:t>
            </a:r>
            <a:r>
              <a:rPr lang="en-US" dirty="0">
                <a:latin typeface="Arial" panose="020B0604020202020204" pitchFamily="34" charset="0"/>
              </a:rPr>
              <a:t>[</a:t>
            </a:r>
            <a:r>
              <a:rPr lang="en-US" dirty="0" err="1">
                <a:latin typeface="Arial" panose="020B0604020202020204" pitchFamily="34" charset="0"/>
              </a:rPr>
              <a:t>i</a:t>
            </a:r>
            <a:r>
              <a:rPr lang="en-US" dirty="0">
                <a:latin typeface="Arial" panose="020B0604020202020204" pitchFamily="34" charset="0"/>
              </a:rPr>
              <a:t>].</a:t>
            </a:r>
            <a:r>
              <a:rPr lang="en-US" dirty="0" err="1">
                <a:latin typeface="Arial" panose="020B0604020202020204" pitchFamily="34" charset="0"/>
              </a:rPr>
              <a:t>getValue</a:t>
            </a:r>
            <a:r>
              <a:rPr lang="en-US" dirty="0">
                <a:latin typeface="Arial" panose="020B0604020202020204" pitchFamily="34" charset="0"/>
              </a:rPr>
              <a:t>());//printing name and value of cookie  </a:t>
            </a:r>
          </a:p>
          <a:p>
            <a:pPr lvl="0" eaLnBrk="0" fontAlgn="base" hangingPunct="0">
              <a:spcBef>
                <a:spcPct val="0"/>
              </a:spcBef>
              <a:spcAft>
                <a:spcPct val="0"/>
              </a:spcAft>
            </a:pPr>
            <a:r>
              <a:rPr lang="en-US" dirty="0">
                <a:latin typeface="Arial" panose="020B0604020202020204" pitchFamily="34" charset="0"/>
              </a:rPr>
              <a:t>}  </a:t>
            </a:r>
          </a:p>
        </p:txBody>
      </p:sp>
      <p:sp>
        <p:nvSpPr>
          <p:cNvPr id="13" name="TextBox 12"/>
          <p:cNvSpPr txBox="1"/>
          <p:nvPr/>
        </p:nvSpPr>
        <p:spPr>
          <a:xfrm>
            <a:off x="1509142" y="3426326"/>
            <a:ext cx="9312814" cy="923330"/>
          </a:xfrm>
          <a:prstGeom prst="rect">
            <a:avLst/>
          </a:prstGeom>
          <a:noFill/>
          <a:ln w="19050" cmpd="sng">
            <a:solidFill>
              <a:srgbClr val="FF0000"/>
            </a:solidFill>
          </a:ln>
        </p:spPr>
        <p:txBody>
          <a:bodyPr wrap="square" rtlCol="0">
            <a:spAutoFit/>
          </a:bodyPr>
          <a:lstStyle/>
          <a:p>
            <a:r>
              <a:rPr lang="en-US" dirty="0"/>
              <a:t>Cookie </a:t>
            </a:r>
            <a:r>
              <a:rPr lang="en-US" dirty="0" err="1"/>
              <a:t>ck</a:t>
            </a:r>
            <a:r>
              <a:rPr lang="en-US" dirty="0"/>
              <a:t>=new Cookie("user","");//deleting value of cookie  </a:t>
            </a:r>
          </a:p>
          <a:p>
            <a:r>
              <a:rPr lang="en-US" dirty="0" err="1"/>
              <a:t>ck.setMaxAge</a:t>
            </a:r>
            <a:r>
              <a:rPr lang="en-US" dirty="0"/>
              <a:t>(0);//changing the maximum age to 0 seconds  </a:t>
            </a:r>
          </a:p>
          <a:p>
            <a:r>
              <a:rPr lang="en-US" dirty="0" err="1"/>
              <a:t>response.addCookie</a:t>
            </a:r>
            <a:r>
              <a:rPr lang="en-US" dirty="0"/>
              <a:t>(</a:t>
            </a:r>
            <a:r>
              <a:rPr lang="en-US" dirty="0" err="1"/>
              <a:t>ck</a:t>
            </a:r>
            <a:r>
              <a:rPr lang="en-US" dirty="0"/>
              <a:t>);//adding cookie in the response  </a:t>
            </a:r>
          </a:p>
        </p:txBody>
      </p:sp>
      <p:sp>
        <p:nvSpPr>
          <p:cNvPr id="2" name="Date Placeholder 1">
            <a:extLst>
              <a:ext uri="{FF2B5EF4-FFF2-40B4-BE49-F238E27FC236}">
                <a16:creationId xmlns:a16="http://schemas.microsoft.com/office/drawing/2014/main" id="{81FAF9B9-D658-E12C-9AFC-FB9614D6939D}"/>
              </a:ext>
            </a:extLst>
          </p:cNvPr>
          <p:cNvSpPr>
            <a:spLocks noGrp="1"/>
          </p:cNvSpPr>
          <p:nvPr>
            <p:ph type="dt" sz="half" idx="10"/>
          </p:nvPr>
        </p:nvSpPr>
        <p:spPr/>
        <p:txBody>
          <a:bodyPr/>
          <a:lstStyle/>
          <a:p>
            <a:fld id="{CE297743-58C6-4091-83E7-AA6F687EE317}" type="datetime1">
              <a:rPr lang="en-US" smtClean="0"/>
              <a:t>7/19/2022</a:t>
            </a:fld>
            <a:endParaRPr lang="en-US"/>
          </a:p>
        </p:txBody>
      </p:sp>
      <p:pic>
        <p:nvPicPr>
          <p:cNvPr id="9" name="Picture 8">
            <a:extLst>
              <a:ext uri="{FF2B5EF4-FFF2-40B4-BE49-F238E27FC236}">
                <a16:creationId xmlns:a16="http://schemas.microsoft.com/office/drawing/2014/main" id="{069C5071-B878-B7D6-8018-B4634B90C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21155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55BDDF5B-1133-45D7-A901-9F28E0872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5122652" cy="1259894"/>
          </a:xfrm>
        </p:spPr>
        <p:txBody>
          <a:bodyPr vert="horz" lIns="91440" tIns="45720" rIns="91440" bIns="45720" rtlCol="0" anchor="t">
            <a:normAutofit/>
          </a:bodyPr>
          <a:lstStyle/>
          <a:p>
            <a:endParaRPr lang="en-US" dirty="0"/>
          </a:p>
        </p:txBody>
      </p:sp>
      <p:sp>
        <p:nvSpPr>
          <p:cNvPr id="18" name="Rectangle 12">
            <a:extLst>
              <a:ext uri="{FF2B5EF4-FFF2-40B4-BE49-F238E27FC236}">
                <a16:creationId xmlns:a16="http://schemas.microsoft.com/office/drawing/2014/main" id="{F22C7101-14DA-4743-898E-3563B0FC9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 name="TextBox 5"/>
          <p:cNvSpPr txBox="1"/>
          <p:nvPr/>
        </p:nvSpPr>
        <p:spPr>
          <a:xfrm>
            <a:off x="649225" y="2133600"/>
            <a:ext cx="5122652" cy="3759253"/>
          </a:xfrm>
          <a:prstGeom prst="rect">
            <a:avLst/>
          </a:prstGeom>
        </p:spPr>
        <p:txBody>
          <a:bodyPr vert="horz" lIns="91440" tIns="45720" rIns="91440" bIns="45720" rtlCol="0">
            <a:normAutofit/>
          </a:bodyPr>
          <a:lstStyle/>
          <a:p>
            <a:pPr marL="285750" indent="-285750">
              <a:spcBef>
                <a:spcPts val="1000"/>
              </a:spcBef>
              <a:buClr>
                <a:schemeClr val="accent1"/>
              </a:buClr>
              <a:buFont typeface="Wingdings 3" charset="2"/>
              <a:buChar char=""/>
            </a:pPr>
            <a:r>
              <a:rPr lang="en-US">
                <a:solidFill>
                  <a:schemeClr val="tx1">
                    <a:lumMod val="75000"/>
                    <a:lumOff val="25000"/>
                  </a:schemeClr>
                </a:solidFill>
              </a:rPr>
              <a:t>we are storing the name of the user in the cookie object and accessing it in another servlet.</a:t>
            </a:r>
          </a:p>
          <a:p>
            <a:pPr marL="285750" indent="-285750">
              <a:spcBef>
                <a:spcPts val="1000"/>
              </a:spcBef>
              <a:buClr>
                <a:schemeClr val="accent1"/>
              </a:buClr>
              <a:buFont typeface="Wingdings 3" charset="2"/>
              <a:buChar char=""/>
            </a:pPr>
            <a:r>
              <a:rPr lang="en-US">
                <a:solidFill>
                  <a:schemeClr val="tx1">
                    <a:lumMod val="75000"/>
                    <a:lumOff val="25000"/>
                  </a:schemeClr>
                </a:solidFill>
              </a:rPr>
              <a:t>As we know well that session corresponds to the particular user. </a:t>
            </a:r>
          </a:p>
          <a:p>
            <a:pPr marL="285750" indent="-285750">
              <a:spcBef>
                <a:spcPts val="1000"/>
              </a:spcBef>
              <a:buClr>
                <a:schemeClr val="accent1"/>
              </a:buClr>
              <a:buFont typeface="Wingdings 3" charset="2"/>
              <a:buChar char=""/>
            </a:pPr>
            <a:r>
              <a:rPr lang="en-US">
                <a:solidFill>
                  <a:schemeClr val="tx1">
                    <a:lumMod val="75000"/>
                    <a:lumOff val="25000"/>
                  </a:schemeClr>
                </a:solidFill>
              </a:rPr>
              <a:t>So if you access it from too many browsers with different values, you will get the different value.</a:t>
            </a:r>
          </a:p>
        </p:txBody>
      </p:sp>
      <p:sp>
        <p:nvSpPr>
          <p:cNvPr id="15" name="Rectangle 14">
            <a:extLst>
              <a:ext uri="{FF2B5EF4-FFF2-40B4-BE49-F238E27FC236}">
                <a16:creationId xmlns:a16="http://schemas.microsoft.com/office/drawing/2014/main" id="{EDD0748D-5151-4F2A-8DD0-FC4BB9444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6040" y="645106"/>
            <a:ext cx="5451627" cy="5247747"/>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8220" y="1905000"/>
            <a:ext cx="5119835" cy="2470320"/>
          </a:xfrm>
          <a:prstGeom prst="rect">
            <a:avLst/>
          </a:prstGeom>
        </p:spPr>
      </p:pic>
      <p:sp>
        <p:nvSpPr>
          <p:cNvPr id="17" name="Freeform 12">
            <a:extLst>
              <a:ext uri="{FF2B5EF4-FFF2-40B4-BE49-F238E27FC236}">
                <a16:creationId xmlns:a16="http://schemas.microsoft.com/office/drawing/2014/main" id="{EE1A7EAA-DE31-45FD-8A51-7ADE79018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7BA85CFE-2692-37E0-19ED-864B73261B10}"/>
              </a:ext>
            </a:extLst>
          </p:cNvPr>
          <p:cNvSpPr>
            <a:spLocks noGrp="1"/>
          </p:cNvSpPr>
          <p:nvPr>
            <p:ph type="dt" sz="half" idx="10"/>
          </p:nvPr>
        </p:nvSpPr>
        <p:spPr/>
        <p:txBody>
          <a:bodyPr/>
          <a:lstStyle/>
          <a:p>
            <a:fld id="{4054D71F-4508-4B84-8F9B-0B70572B13DD}" type="datetime1">
              <a:rPr lang="en-US" smtClean="0"/>
              <a:t>7/19/2022</a:t>
            </a:fld>
            <a:endParaRPr lang="en-US"/>
          </a:p>
        </p:txBody>
      </p:sp>
      <p:pic>
        <p:nvPicPr>
          <p:cNvPr id="12" name="Picture 11">
            <a:extLst>
              <a:ext uri="{FF2B5EF4-FFF2-40B4-BE49-F238E27FC236}">
                <a16:creationId xmlns:a16="http://schemas.microsoft.com/office/drawing/2014/main" id="{422E3393-2C8A-5F46-D525-50587616D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062891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a:solidFill>
                  <a:schemeClr val="bg1"/>
                </a:solidFill>
              </a:rPr>
              <a:t>HIDDEN FIELD-IN HTML	</a:t>
            </a: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497BE61-4BEE-3E85-5074-D08BD2EAAAE6}"/>
              </a:ext>
            </a:extLst>
          </p:cNvPr>
          <p:cNvGraphicFramePr>
            <a:graphicFrameLocks noGrp="1"/>
          </p:cNvGraphicFramePr>
          <p:nvPr>
            <p:ph idx="1"/>
            <p:extLst>
              <p:ext uri="{D42A27DB-BD31-4B8C-83A1-F6EECF244321}">
                <p14:modId xmlns:p14="http://schemas.microsoft.com/office/powerpoint/2010/main" val="975375242"/>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F9B59CA7-EE51-1C5F-38FF-29E9E62BAD54}"/>
              </a:ext>
            </a:extLst>
          </p:cNvPr>
          <p:cNvSpPr>
            <a:spLocks noGrp="1"/>
          </p:cNvSpPr>
          <p:nvPr>
            <p:ph type="dt" sz="half" idx="10"/>
          </p:nvPr>
        </p:nvSpPr>
        <p:spPr/>
        <p:txBody>
          <a:bodyPr/>
          <a:lstStyle/>
          <a:p>
            <a:fld id="{0F831B46-50C0-407F-A987-11EBB345CB0D}" type="datetime1">
              <a:rPr lang="en-US" smtClean="0"/>
              <a:t>7/19/2022</a:t>
            </a:fld>
            <a:endParaRPr lang="en-US"/>
          </a:p>
        </p:txBody>
      </p:sp>
      <p:pic>
        <p:nvPicPr>
          <p:cNvPr id="10" name="Picture 9">
            <a:extLst>
              <a:ext uri="{FF2B5EF4-FFF2-40B4-BE49-F238E27FC236}">
                <a16:creationId xmlns:a16="http://schemas.microsoft.com/office/drawing/2014/main" id="{50B8204E-6F7F-042E-0E42-02D0B66062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951608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72759" y="944475"/>
            <a:ext cx="10972800" cy="4483202"/>
          </a:xfrm>
        </p:spPr>
        <p:txBody>
          <a:bodyPr>
            <a:normAutofit/>
          </a:bodyPr>
          <a:lstStyle/>
          <a:p>
            <a:r>
              <a:rPr lang="en-US" dirty="0"/>
              <a:t>&lt;html&gt;</a:t>
            </a:r>
            <a:br>
              <a:rPr lang="en-US" dirty="0"/>
            </a:br>
            <a:r>
              <a:rPr lang="en-US" dirty="0"/>
              <a:t>&lt;head&gt;</a:t>
            </a:r>
            <a:br>
              <a:rPr lang="en-US" dirty="0"/>
            </a:br>
            <a:r>
              <a:rPr lang="en-US" dirty="0"/>
              <a:t>	&lt;title&gt;My Page&lt;/title&gt;</a:t>
            </a:r>
            <a:br>
              <a:rPr lang="en-US" dirty="0"/>
            </a:br>
            <a:r>
              <a:rPr lang="en-US" dirty="0"/>
              <a:t>&lt;/head&gt;</a:t>
            </a:r>
            <a:br>
              <a:rPr lang="en-US" dirty="0"/>
            </a:br>
            <a:r>
              <a:rPr lang="en-US" dirty="0"/>
              <a:t>&lt;body&gt;</a:t>
            </a:r>
            <a:br>
              <a:rPr lang="en-US" dirty="0"/>
            </a:br>
            <a:r>
              <a:rPr lang="en-US" dirty="0"/>
              <a:t>		&lt;form name="</a:t>
            </a:r>
            <a:r>
              <a:rPr lang="en-US" dirty="0" err="1"/>
              <a:t>myform</a:t>
            </a:r>
            <a:r>
              <a:rPr lang="en-US" dirty="0"/>
              <a:t>" action="http://www.mydomain.com/myformhandler.cgi" 	method="POST"&gt;</a:t>
            </a:r>
            <a:br>
              <a:rPr lang="en-US" dirty="0"/>
            </a:br>
            <a:r>
              <a:rPr lang="en-US" dirty="0"/>
              <a:t>		&lt;div align="center"&gt;</a:t>
            </a:r>
            <a:br>
              <a:rPr lang="en-US" dirty="0"/>
            </a:br>
            <a:r>
              <a:rPr lang="en-US" dirty="0"/>
              <a:t>			&lt;input type="text" size="25" value="Enter your name here!"&gt;</a:t>
            </a:r>
            <a:br>
              <a:rPr lang="en-US" sz="1400" dirty="0"/>
            </a:br>
            <a:r>
              <a:rPr lang="en-US" sz="1400" dirty="0"/>
              <a:t>			</a:t>
            </a:r>
            <a:r>
              <a:rPr lang="en-US" sz="1400" b="1" dirty="0">
                <a:solidFill>
                  <a:srgbClr val="FF0000"/>
                </a:solidFill>
              </a:rPr>
              <a:t>&lt;input type="hidden" name="Language" value="English"&gt;</a:t>
            </a:r>
            <a:br>
              <a:rPr lang="en-US" sz="1400" b="1" dirty="0">
                <a:solidFill>
                  <a:srgbClr val="FF0000"/>
                </a:solidFill>
              </a:rPr>
            </a:br>
            <a:r>
              <a:rPr lang="en-US" sz="1400" b="1" dirty="0">
                <a:solidFill>
                  <a:srgbClr val="FF0000"/>
                </a:solidFill>
              </a:rPr>
              <a:t>		</a:t>
            </a:r>
            <a:r>
              <a:rPr lang="en-US" dirty="0"/>
              <a:t>&lt;</a:t>
            </a:r>
            <a:r>
              <a:rPr lang="en-US" dirty="0" err="1"/>
              <a:t>br</a:t>
            </a:r>
            <a:r>
              <a:rPr lang="en-US" dirty="0"/>
              <a:t>&gt;&lt;</a:t>
            </a:r>
            <a:r>
              <a:rPr lang="en-US" dirty="0" err="1"/>
              <a:t>br</a:t>
            </a:r>
            <a:r>
              <a:rPr lang="en-US" dirty="0"/>
              <a:t>&gt;</a:t>
            </a:r>
            <a:br>
              <a:rPr lang="en-US" dirty="0"/>
            </a:br>
            <a:r>
              <a:rPr lang="en-US" dirty="0"/>
              <a:t>&lt;/div&gt;</a:t>
            </a:r>
            <a:br>
              <a:rPr lang="en-US" dirty="0"/>
            </a:br>
            <a:r>
              <a:rPr lang="en-US" dirty="0"/>
              <a:t>&lt;/form&gt;</a:t>
            </a:r>
            <a:br>
              <a:rPr lang="en-US" dirty="0"/>
            </a:br>
            <a:r>
              <a:rPr lang="en-US" dirty="0"/>
              <a:t>&lt;/body&gt;</a:t>
            </a:r>
            <a:br>
              <a:rPr lang="en-US" dirty="0"/>
            </a:br>
            <a:r>
              <a:rPr lang="en-US" dirty="0"/>
              <a:t>&lt;/html&gt;</a:t>
            </a:r>
          </a:p>
        </p:txBody>
      </p:sp>
      <p:sp>
        <p:nvSpPr>
          <p:cNvPr id="4" name="TextBox 3"/>
          <p:cNvSpPr txBox="1"/>
          <p:nvPr/>
        </p:nvSpPr>
        <p:spPr>
          <a:xfrm>
            <a:off x="1463899" y="5334035"/>
            <a:ext cx="10187188"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t>The hidden field does not show, but still, when the form is submitted the hidden field is sent with it.</a:t>
            </a:r>
          </a:p>
          <a:p>
            <a:br>
              <a:rPr lang="en-US" dirty="0"/>
            </a:br>
            <a:endParaRPr lang="en-US" dirty="0"/>
          </a:p>
        </p:txBody>
      </p:sp>
      <p:pic>
        <p:nvPicPr>
          <p:cNvPr id="1028" name="Picture 4" descr="http://www.echoecho.com/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0"/>
            <a:ext cx="9525" cy="2381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63899" y="5836552"/>
            <a:ext cx="10972800" cy="64633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rPr>
              <a:t>In this example the hidden field would tell the program that handles the form, that the users preferred language is English</a:t>
            </a:r>
            <a:endParaRPr lang="en-US" dirty="0"/>
          </a:p>
        </p:txBody>
      </p:sp>
      <p:sp>
        <p:nvSpPr>
          <p:cNvPr id="2" name="Date Placeholder 1">
            <a:extLst>
              <a:ext uri="{FF2B5EF4-FFF2-40B4-BE49-F238E27FC236}">
                <a16:creationId xmlns:a16="http://schemas.microsoft.com/office/drawing/2014/main" id="{9CC685E0-09D3-1AD0-FAA8-C3838FF2E31C}"/>
              </a:ext>
            </a:extLst>
          </p:cNvPr>
          <p:cNvSpPr>
            <a:spLocks noGrp="1"/>
          </p:cNvSpPr>
          <p:nvPr>
            <p:ph type="dt" sz="half" idx="10"/>
          </p:nvPr>
        </p:nvSpPr>
        <p:spPr/>
        <p:txBody>
          <a:bodyPr/>
          <a:lstStyle/>
          <a:p>
            <a:fld id="{870005EC-0327-437A-8E7D-7932B3FD7EA5}" type="datetime1">
              <a:rPr lang="en-US" smtClean="0"/>
              <a:t>7/19/2022</a:t>
            </a:fld>
            <a:endParaRPr lang="en-US"/>
          </a:p>
        </p:txBody>
      </p:sp>
      <p:pic>
        <p:nvPicPr>
          <p:cNvPr id="9" name="Picture 8">
            <a:extLst>
              <a:ext uri="{FF2B5EF4-FFF2-40B4-BE49-F238E27FC236}">
                <a16:creationId xmlns:a16="http://schemas.microsoft.com/office/drawing/2014/main" id="{535F2E84-D43B-8527-8FEC-089B2976C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82793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Hidden Form Field</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Hidden Form Field </a:t>
            </a:r>
            <a:r>
              <a:rPr lang="en-US" b="1" dirty="0"/>
              <a:t>a hidden (invisible) </a:t>
            </a:r>
            <a:r>
              <a:rPr lang="en-US" b="1" dirty="0" err="1"/>
              <a:t>textfield</a:t>
            </a:r>
            <a:r>
              <a:rPr lang="en-US" dirty="0"/>
              <a:t> is used for </a:t>
            </a:r>
            <a:r>
              <a:rPr lang="en-US"/>
              <a:t>maintaining the state of an user.</a:t>
            </a:r>
          </a:p>
          <a:p>
            <a:r>
              <a:rPr lang="en-US" dirty="0"/>
              <a:t>In such case, </a:t>
            </a:r>
            <a:r>
              <a:rPr lang="en-US"/>
              <a:t>we store the information in the hidden field </a:t>
            </a:r>
            <a:r>
              <a:rPr lang="en-US" dirty="0"/>
              <a:t>and </a:t>
            </a:r>
            <a:r>
              <a:rPr lang="en-US" b="1"/>
              <a:t>get it from another servlet.</a:t>
            </a:r>
          </a:p>
          <a:p>
            <a:r>
              <a:rPr lang="en-US" dirty="0"/>
              <a:t>This approach is better if </a:t>
            </a:r>
            <a:r>
              <a:rPr lang="en-US" b="1"/>
              <a:t>we have to submit form</a:t>
            </a:r>
            <a:r>
              <a:rPr lang="en-US" dirty="0"/>
              <a:t> in all the pages </a:t>
            </a:r>
            <a:r>
              <a:rPr lang="en-US" b="1"/>
              <a:t>and we don't want to depend on the browser. </a:t>
            </a:r>
          </a:p>
          <a:p>
            <a:r>
              <a:rPr lang="en-US" dirty="0"/>
              <a:t>code to store value in hidden field.</a:t>
            </a:r>
            <a:endParaRPr lang="en-US"/>
          </a:p>
          <a:p>
            <a:pPr marL="0" indent="0">
              <a:buNone/>
            </a:pPr>
            <a:r>
              <a:rPr lang="en-US"/>
              <a:t>&lt;input type="hidden" name="</a:t>
            </a:r>
            <a:r>
              <a:rPr lang="en-US" err="1"/>
              <a:t>uname</a:t>
            </a:r>
            <a:r>
              <a:rPr lang="en-US"/>
              <a:t>" value=“Administrator"&gt; </a:t>
            </a:r>
            <a:r>
              <a:rPr lang="en-US" dirty="0"/>
              <a:t> </a:t>
            </a:r>
            <a:endParaRPr lang="en-US"/>
          </a:p>
          <a:p>
            <a:r>
              <a:rPr lang="en-US" dirty="0"/>
              <a:t>Here, </a:t>
            </a:r>
            <a:r>
              <a:rPr lang="en-US" dirty="0" err="1"/>
              <a:t>uname</a:t>
            </a:r>
            <a:r>
              <a:rPr lang="en-US" dirty="0"/>
              <a:t> is the hidden field name and Administrator is the hidden field value.</a:t>
            </a:r>
            <a:endParaRPr lang="en-US"/>
          </a:p>
          <a:p>
            <a:endParaRPr lang="en-US"/>
          </a:p>
        </p:txBody>
      </p:sp>
      <p:sp>
        <p:nvSpPr>
          <p:cNvPr id="4" name="Date Placeholder 3">
            <a:extLst>
              <a:ext uri="{FF2B5EF4-FFF2-40B4-BE49-F238E27FC236}">
                <a16:creationId xmlns:a16="http://schemas.microsoft.com/office/drawing/2014/main" id="{78AFB66B-311D-917A-FFAF-5126A1EA3131}"/>
              </a:ext>
            </a:extLst>
          </p:cNvPr>
          <p:cNvSpPr>
            <a:spLocks noGrp="1"/>
          </p:cNvSpPr>
          <p:nvPr>
            <p:ph type="dt" sz="half" idx="10"/>
          </p:nvPr>
        </p:nvSpPr>
        <p:spPr/>
        <p:txBody>
          <a:bodyPr/>
          <a:lstStyle/>
          <a:p>
            <a:fld id="{79F0A142-00DF-4D9D-989E-57EAE3266525}" type="datetime1">
              <a:rPr lang="en-US" smtClean="0"/>
              <a:t>7/19/2022</a:t>
            </a:fld>
            <a:endParaRPr lang="en-US"/>
          </a:p>
        </p:txBody>
      </p:sp>
      <p:pic>
        <p:nvPicPr>
          <p:cNvPr id="11" name="Picture 10">
            <a:extLst>
              <a:ext uri="{FF2B5EF4-FFF2-40B4-BE49-F238E27FC236}">
                <a16:creationId xmlns:a16="http://schemas.microsoft.com/office/drawing/2014/main" id="{D3DDD934-3139-9789-4FC1-76DFB217B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7632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b="1" dirty="0"/>
              <a:t>Real application of hidden form field</a:t>
            </a:r>
          </a:p>
          <a:p>
            <a:r>
              <a:rPr lang="en-US" dirty="0"/>
              <a:t>It is widely used in </a:t>
            </a:r>
            <a:r>
              <a:rPr lang="en-US" b="1"/>
              <a:t>comment form of a website</a:t>
            </a:r>
            <a:r>
              <a:rPr lang="en-US" dirty="0"/>
              <a:t>.</a:t>
            </a:r>
          </a:p>
          <a:p>
            <a:r>
              <a:rPr lang="en-US" dirty="0"/>
              <a:t>In such case, we store </a:t>
            </a:r>
            <a:r>
              <a:rPr lang="en-US" b="1"/>
              <a:t>page id or page name </a:t>
            </a:r>
            <a:r>
              <a:rPr lang="en-US" dirty="0"/>
              <a:t>in the hidden field </a:t>
            </a:r>
            <a:r>
              <a:rPr lang="en-US" b="1"/>
              <a:t>so that each page can be uniquely identified.</a:t>
            </a:r>
          </a:p>
          <a:p>
            <a:r>
              <a:rPr lang="en-US" b="1" dirty="0"/>
              <a:t>Advantage of Hidden Form Field</a:t>
            </a:r>
          </a:p>
          <a:p>
            <a:pPr marL="971550" lvl="1" indent="-514350">
              <a:buFont typeface="+mj-lt"/>
              <a:buAutoNum type="arabicPeriod"/>
            </a:pPr>
            <a:r>
              <a:rPr lang="en-US" dirty="0"/>
              <a:t>It will always work </a:t>
            </a:r>
            <a:r>
              <a:rPr lang="en-US" b="1"/>
              <a:t>whether cookie is disabled or not.</a:t>
            </a:r>
          </a:p>
          <a:p>
            <a:r>
              <a:rPr lang="en-US" b="1" dirty="0"/>
              <a:t>Disadvantage of Hidden Form Field:</a:t>
            </a:r>
          </a:p>
          <a:p>
            <a:pPr marL="971550" lvl="1" indent="-514350">
              <a:buFont typeface="+mj-lt"/>
              <a:buAutoNum type="arabicPeriod"/>
            </a:pPr>
            <a:r>
              <a:rPr lang="en-US" dirty="0"/>
              <a:t>It is </a:t>
            </a:r>
            <a:r>
              <a:rPr lang="en-US" b="1"/>
              <a:t>maintained at server side.</a:t>
            </a:r>
          </a:p>
          <a:p>
            <a:pPr marL="971550" lvl="1" indent="-514350">
              <a:buFont typeface="+mj-lt"/>
              <a:buAutoNum type="arabicPeriod"/>
            </a:pPr>
            <a:r>
              <a:rPr lang="en-US" b="1"/>
              <a:t>Extra form submission is required on each pages</a:t>
            </a:r>
            <a:r>
              <a:rPr lang="en-US" dirty="0"/>
              <a:t>.</a:t>
            </a:r>
          </a:p>
          <a:p>
            <a:pPr marL="971550" lvl="1" indent="-514350">
              <a:buFont typeface="+mj-lt"/>
              <a:buAutoNum type="arabicPeriod"/>
            </a:pPr>
            <a:r>
              <a:rPr lang="en-US" b="1"/>
              <a:t>Only textual information can be used.</a:t>
            </a:r>
          </a:p>
          <a:p>
            <a:endParaRPr lang="en-US" b="1" dirty="0"/>
          </a:p>
          <a:p>
            <a:pPr marL="457200" lvl="1" indent="0">
              <a:buNone/>
            </a:pPr>
            <a:endParaRPr lang="en-US" dirty="0"/>
          </a:p>
        </p:txBody>
      </p:sp>
      <p:sp>
        <p:nvSpPr>
          <p:cNvPr id="2" name="Date Placeholder 1">
            <a:extLst>
              <a:ext uri="{FF2B5EF4-FFF2-40B4-BE49-F238E27FC236}">
                <a16:creationId xmlns:a16="http://schemas.microsoft.com/office/drawing/2014/main" id="{29867BE6-8775-375B-5BCC-97C329F7BE7A}"/>
              </a:ext>
            </a:extLst>
          </p:cNvPr>
          <p:cNvSpPr>
            <a:spLocks noGrp="1"/>
          </p:cNvSpPr>
          <p:nvPr>
            <p:ph type="dt" sz="half" idx="10"/>
          </p:nvPr>
        </p:nvSpPr>
        <p:spPr/>
        <p:txBody>
          <a:bodyPr/>
          <a:lstStyle/>
          <a:p>
            <a:fld id="{A8FD0530-07EF-4CD4-8354-A304D84023ED}" type="datetime1">
              <a:rPr lang="en-US" smtClean="0"/>
              <a:t>7/19/2022</a:t>
            </a:fld>
            <a:endParaRPr lang="en-US"/>
          </a:p>
        </p:txBody>
      </p:sp>
      <p:pic>
        <p:nvPicPr>
          <p:cNvPr id="39" name="Picture 38">
            <a:extLst>
              <a:ext uri="{FF2B5EF4-FFF2-40B4-BE49-F238E27FC236}">
                <a16:creationId xmlns:a16="http://schemas.microsoft.com/office/drawing/2014/main" id="{DB96AF55-5ED7-CA25-AD42-65EEC8257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151343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endParaRPr lang="en-US" sz="3200"/>
          </a:p>
        </p:txBody>
      </p:sp>
      <p:sp>
        <p:nvSpPr>
          <p:cNvPr id="8" name="Content Placeholder 7">
            <a:extLst>
              <a:ext uri="{FF2B5EF4-FFF2-40B4-BE49-F238E27FC236}">
                <a16:creationId xmlns:a16="http://schemas.microsoft.com/office/drawing/2014/main" id="{BBE5EEBD-5E9F-FB6E-E36E-3112CD5B41C4}"/>
              </a:ext>
            </a:extLst>
          </p:cNvPr>
          <p:cNvSpPr>
            <a:spLocks noGrp="1"/>
          </p:cNvSpPr>
          <p:nvPr>
            <p:ph idx="1"/>
          </p:nvPr>
        </p:nvSpPr>
        <p:spPr>
          <a:xfrm>
            <a:off x="1683956" y="2133600"/>
            <a:ext cx="4140772" cy="3777622"/>
          </a:xfrm>
        </p:spPr>
        <p:txBody>
          <a:bodyPr>
            <a:normAutofit/>
          </a:bodyPr>
          <a:lstStyle/>
          <a:p>
            <a:endParaRPr lang="en-US">
              <a:solidFill>
                <a:srgbClr val="000000"/>
              </a:solidFill>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877" y="1427347"/>
            <a:ext cx="8128539" cy="4003305"/>
          </a:xfrm>
          <a:prstGeom prst="rect">
            <a:avLst/>
          </a:prstGeom>
        </p:spPr>
      </p:pic>
      <p:sp>
        <p:nvSpPr>
          <p:cNvPr id="3" name="Date Placeholder 2">
            <a:extLst>
              <a:ext uri="{FF2B5EF4-FFF2-40B4-BE49-F238E27FC236}">
                <a16:creationId xmlns:a16="http://schemas.microsoft.com/office/drawing/2014/main" id="{4F51935B-7E7E-DEA9-624D-2FCC742AE81E}"/>
              </a:ext>
            </a:extLst>
          </p:cNvPr>
          <p:cNvSpPr>
            <a:spLocks noGrp="1"/>
          </p:cNvSpPr>
          <p:nvPr>
            <p:ph type="dt" sz="half" idx="10"/>
          </p:nvPr>
        </p:nvSpPr>
        <p:spPr/>
        <p:txBody>
          <a:bodyPr/>
          <a:lstStyle/>
          <a:p>
            <a:fld id="{9219DD3C-A20E-4226-8C18-8ABC3CE0EB24}" type="datetime1">
              <a:rPr lang="en-US" smtClean="0"/>
              <a:t>7/19/2022</a:t>
            </a:fld>
            <a:endParaRPr lang="en-US"/>
          </a:p>
        </p:txBody>
      </p:sp>
      <p:pic>
        <p:nvPicPr>
          <p:cNvPr id="9" name="Picture 8">
            <a:extLst>
              <a:ext uri="{FF2B5EF4-FFF2-40B4-BE49-F238E27FC236}">
                <a16:creationId xmlns:a16="http://schemas.microsoft.com/office/drawing/2014/main" id="{E5134AA4-2D61-AD13-0512-C3DAB4086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616150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491B121-12B5-4977-A064-636AB0B9B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6574536" cy="1259894"/>
          </a:xfrm>
        </p:spPr>
        <p:txBody>
          <a:bodyPr>
            <a:normAutofit/>
          </a:bodyPr>
          <a:lstStyle/>
          <a:p>
            <a:r>
              <a:rPr lang="en-US" b="1" dirty="0"/>
              <a:t>Advantage of Servlet</a:t>
            </a:r>
            <a:endParaRPr lang="en-US" dirty="0"/>
          </a:p>
        </p:txBody>
      </p:sp>
      <p:sp>
        <p:nvSpPr>
          <p:cNvPr id="12" name="Rectangle 11">
            <a:extLst>
              <a:ext uri="{FF2B5EF4-FFF2-40B4-BE49-F238E27FC236}">
                <a16:creationId xmlns:a16="http://schemas.microsoft.com/office/drawing/2014/main" id="{2ED05F70-AB3E-4472-B26B-EFE6A5A59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4" y="2133600"/>
            <a:ext cx="6574535" cy="3759253"/>
          </a:xfrm>
        </p:spPr>
        <p:txBody>
          <a:bodyPr>
            <a:normAutofit/>
          </a:bodyPr>
          <a:lstStyle/>
          <a:p>
            <a:pPr>
              <a:lnSpc>
                <a:spcPct val="90000"/>
              </a:lnSpc>
            </a:pPr>
            <a:r>
              <a:rPr lang="en-US" sz="1700"/>
              <a:t>There are many advantages of servlet over CGI.</a:t>
            </a:r>
          </a:p>
          <a:p>
            <a:pPr>
              <a:lnSpc>
                <a:spcPct val="90000"/>
              </a:lnSpc>
            </a:pPr>
            <a:r>
              <a:rPr lang="en-US" sz="1700"/>
              <a:t>The web container creates threads for handling the multiple requests to the servlet.</a:t>
            </a:r>
          </a:p>
          <a:p>
            <a:pPr>
              <a:lnSpc>
                <a:spcPct val="90000"/>
              </a:lnSpc>
            </a:pPr>
            <a:r>
              <a:rPr lang="en-US" sz="1700"/>
              <a:t>Threads have a lot of benefits over the Processes such as they share a common memory area, lightweight, cost of communication between the threads are low.</a:t>
            </a:r>
          </a:p>
          <a:p>
            <a:pPr marL="514350" indent="-514350">
              <a:lnSpc>
                <a:spcPct val="90000"/>
              </a:lnSpc>
              <a:buFont typeface="+mj-lt"/>
              <a:buAutoNum type="arabicPeriod"/>
            </a:pPr>
            <a:r>
              <a:rPr lang="en-US" sz="1700" b="1"/>
              <a:t>Better performance:</a:t>
            </a:r>
            <a:r>
              <a:rPr lang="en-US" sz="1700"/>
              <a:t> because it creates a thread for each request not process.</a:t>
            </a:r>
          </a:p>
          <a:p>
            <a:pPr marL="514350" indent="-514350">
              <a:lnSpc>
                <a:spcPct val="90000"/>
              </a:lnSpc>
              <a:buFont typeface="+mj-lt"/>
              <a:buAutoNum type="arabicPeriod"/>
            </a:pPr>
            <a:r>
              <a:rPr lang="en-US" sz="1700" b="1"/>
              <a:t>Portability:</a:t>
            </a:r>
            <a:r>
              <a:rPr lang="en-US" sz="1700"/>
              <a:t> because it uses java language.</a:t>
            </a:r>
          </a:p>
          <a:p>
            <a:pPr marL="514350" indent="-514350">
              <a:lnSpc>
                <a:spcPct val="90000"/>
              </a:lnSpc>
              <a:buFont typeface="+mj-lt"/>
              <a:buAutoNum type="arabicPeriod"/>
            </a:pPr>
            <a:r>
              <a:rPr lang="en-US" sz="1700" b="1"/>
              <a:t>Robust:</a:t>
            </a:r>
            <a:r>
              <a:rPr lang="en-US" sz="1700"/>
              <a:t> Servlets are managed by JVM so we don't need to worry about memory leak, garbage collection etc.</a:t>
            </a:r>
          </a:p>
          <a:p>
            <a:pPr marL="514350" indent="-514350">
              <a:lnSpc>
                <a:spcPct val="90000"/>
              </a:lnSpc>
              <a:buFont typeface="+mj-lt"/>
              <a:buAutoNum type="arabicPeriod"/>
            </a:pPr>
            <a:r>
              <a:rPr lang="en-US" sz="1700" b="1"/>
              <a:t>Secure:</a:t>
            </a:r>
            <a:r>
              <a:rPr lang="en-US" sz="1700"/>
              <a:t> because it uses java language..</a:t>
            </a:r>
          </a:p>
          <a:p>
            <a:pPr>
              <a:lnSpc>
                <a:spcPct val="90000"/>
              </a:lnSpc>
            </a:pPr>
            <a:endParaRPr lang="en-US" sz="170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2088" y="2253708"/>
            <a:ext cx="3981455" cy="2030542"/>
          </a:xfrm>
          <a:prstGeom prst="rect">
            <a:avLst/>
          </a:prstGeom>
        </p:spPr>
      </p:pic>
      <p:sp>
        <p:nvSpPr>
          <p:cNvPr id="14" name="Freeform 11">
            <a:extLst>
              <a:ext uri="{FF2B5EF4-FFF2-40B4-BE49-F238E27FC236}">
                <a16:creationId xmlns:a16="http://schemas.microsoft.com/office/drawing/2014/main" id="{21F6BE39-9E37-45F0-B10C-92305CFB7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8FEF4412-666D-F472-B6F9-857DEF7987A2}"/>
              </a:ext>
            </a:extLst>
          </p:cNvPr>
          <p:cNvSpPr>
            <a:spLocks noGrp="1"/>
          </p:cNvSpPr>
          <p:nvPr>
            <p:ph type="dt" sz="half" idx="10"/>
          </p:nvPr>
        </p:nvSpPr>
        <p:spPr/>
        <p:txBody>
          <a:bodyPr/>
          <a:lstStyle/>
          <a:p>
            <a:fld id="{BF436AD9-4BD5-48D9-A091-D45CDF0B6B14}" type="datetime1">
              <a:rPr lang="en-US" smtClean="0"/>
              <a:t>7/19/2022</a:t>
            </a:fld>
            <a:endParaRPr lang="en-US"/>
          </a:p>
        </p:txBody>
      </p:sp>
      <p:pic>
        <p:nvPicPr>
          <p:cNvPr id="13" name="Picture 12">
            <a:extLst>
              <a:ext uri="{FF2B5EF4-FFF2-40B4-BE49-F238E27FC236}">
                <a16:creationId xmlns:a16="http://schemas.microsoft.com/office/drawing/2014/main" id="{35B56865-34B0-1D17-93B5-94FF483935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730068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83030214-227F-42DB-9282-BBA6AF8D9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33889" y="1059872"/>
            <a:ext cx="3012216" cy="4851349"/>
          </a:xfrm>
        </p:spPr>
        <p:txBody>
          <a:bodyPr>
            <a:normAutofit/>
          </a:bodyPr>
          <a:lstStyle/>
          <a:p>
            <a:r>
              <a:rPr lang="en-US" b="1"/>
              <a:t>URL Rewriting</a:t>
            </a:r>
            <a:endParaRPr lang="en-US"/>
          </a:p>
        </p:txBody>
      </p:sp>
      <p:sp>
        <p:nvSpPr>
          <p:cNvPr id="25" name="Freeform 11">
            <a:extLst>
              <a:ext uri="{FF2B5EF4-FFF2-40B4-BE49-F238E27FC236}">
                <a16:creationId xmlns:a16="http://schemas.microsoft.com/office/drawing/2014/main" id="{0D7A9289-BAD1-4A78-979F-A655C886D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1149203"/>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6" name="Content Placeholder 2"/>
          <p:cNvSpPr>
            <a:spLocks noGrp="1"/>
          </p:cNvSpPr>
          <p:nvPr>
            <p:ph idx="1"/>
          </p:nvPr>
        </p:nvSpPr>
        <p:spPr>
          <a:xfrm>
            <a:off x="5280368" y="1059872"/>
            <a:ext cx="6224244" cy="4851350"/>
          </a:xfrm>
        </p:spPr>
        <p:txBody>
          <a:bodyPr>
            <a:normAutofit/>
          </a:bodyPr>
          <a:lstStyle/>
          <a:p>
            <a:r>
              <a:rPr lang="en-US"/>
              <a:t>In URL rewriting, we append a token or identifier to the URL of the next Servlet or the next resource.</a:t>
            </a:r>
          </a:p>
          <a:p>
            <a:r>
              <a:rPr lang="en-US"/>
              <a:t>We can send parameter name/value pairs using the following format:</a:t>
            </a:r>
          </a:p>
          <a:p>
            <a:pPr marL="0" indent="0">
              <a:buNone/>
            </a:pPr>
            <a:r>
              <a:rPr lang="en-US"/>
              <a:t>url?name1=value1&amp;name2=value2&amp;??</a:t>
            </a:r>
          </a:p>
          <a:p>
            <a:r>
              <a:rPr lang="en-US"/>
              <a:t>A name and a value is separated using an equal = sign, a parameter name/value pair is separated from another parameter using the ampersand(&amp;).</a:t>
            </a:r>
          </a:p>
          <a:p>
            <a:r>
              <a:rPr lang="en-US"/>
              <a:t>When the user clicks the hyperlink, the </a:t>
            </a:r>
            <a:r>
              <a:rPr lang="en-US" b="1"/>
              <a:t>parameter name/value pairs will be passed to the server.</a:t>
            </a:r>
          </a:p>
        </p:txBody>
      </p:sp>
      <p:sp>
        <p:nvSpPr>
          <p:cNvPr id="3" name="Date Placeholder 2">
            <a:extLst>
              <a:ext uri="{FF2B5EF4-FFF2-40B4-BE49-F238E27FC236}">
                <a16:creationId xmlns:a16="http://schemas.microsoft.com/office/drawing/2014/main" id="{C5C79E9C-BBD7-2B35-A3BA-7D5F777CD864}"/>
              </a:ext>
            </a:extLst>
          </p:cNvPr>
          <p:cNvSpPr>
            <a:spLocks noGrp="1"/>
          </p:cNvSpPr>
          <p:nvPr>
            <p:ph type="dt" sz="half" idx="10"/>
          </p:nvPr>
        </p:nvSpPr>
        <p:spPr/>
        <p:txBody>
          <a:bodyPr/>
          <a:lstStyle/>
          <a:p>
            <a:fld id="{427815B2-0F8B-4B08-A1AB-19D92718B107}" type="datetime1">
              <a:rPr lang="en-US" smtClean="0"/>
              <a:t>7/19/2022</a:t>
            </a:fld>
            <a:endParaRPr lang="en-US"/>
          </a:p>
        </p:txBody>
      </p:sp>
      <p:pic>
        <p:nvPicPr>
          <p:cNvPr id="9" name="Picture 8">
            <a:extLst>
              <a:ext uri="{FF2B5EF4-FFF2-40B4-BE49-F238E27FC236}">
                <a16:creationId xmlns:a16="http://schemas.microsoft.com/office/drawing/2014/main" id="{795B2E5E-2912-CF16-DBBD-13F476125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134070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1A91926-3627-A99C-784E-AECFEBCF182C}"/>
              </a:ext>
            </a:extLst>
          </p:cNvPr>
          <p:cNvGraphicFramePr>
            <a:graphicFrameLocks noGrp="1"/>
          </p:cNvGraphicFramePr>
          <p:nvPr>
            <p:ph idx="1"/>
            <p:extLst>
              <p:ext uri="{D42A27DB-BD31-4B8C-83A1-F6EECF244321}">
                <p14:modId xmlns:p14="http://schemas.microsoft.com/office/powerpoint/2010/main" val="2425077919"/>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33B080B7-89BD-A8C0-F1F1-78BBDECE59E1}"/>
              </a:ext>
            </a:extLst>
          </p:cNvPr>
          <p:cNvSpPr>
            <a:spLocks noGrp="1"/>
          </p:cNvSpPr>
          <p:nvPr>
            <p:ph type="dt" sz="half" idx="10"/>
          </p:nvPr>
        </p:nvSpPr>
        <p:spPr/>
        <p:txBody>
          <a:bodyPr/>
          <a:lstStyle/>
          <a:p>
            <a:fld id="{D7749544-F312-4DB0-8C50-A5061D81E414}" type="datetime1">
              <a:rPr lang="en-US" smtClean="0"/>
              <a:t>7/19/2022</a:t>
            </a:fld>
            <a:endParaRPr lang="en-US"/>
          </a:p>
        </p:txBody>
      </p:sp>
      <p:pic>
        <p:nvPicPr>
          <p:cNvPr id="10" name="Picture 9">
            <a:extLst>
              <a:ext uri="{FF2B5EF4-FFF2-40B4-BE49-F238E27FC236}">
                <a16:creationId xmlns:a16="http://schemas.microsoft.com/office/drawing/2014/main" id="{A84186D0-EDC5-67FF-DEBA-6FAC8ECF55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236845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endParaRPr lang="en-US" sz="3200"/>
          </a:p>
        </p:txBody>
      </p:sp>
      <p:sp>
        <p:nvSpPr>
          <p:cNvPr id="8" name="Content Placeholder 7">
            <a:extLst>
              <a:ext uri="{FF2B5EF4-FFF2-40B4-BE49-F238E27FC236}">
                <a16:creationId xmlns:a16="http://schemas.microsoft.com/office/drawing/2014/main" id="{8FEAB9E4-7519-4B7C-3020-69013225141A}"/>
              </a:ext>
            </a:extLst>
          </p:cNvPr>
          <p:cNvSpPr>
            <a:spLocks noGrp="1"/>
          </p:cNvSpPr>
          <p:nvPr>
            <p:ph idx="1"/>
          </p:nvPr>
        </p:nvSpPr>
        <p:spPr>
          <a:xfrm>
            <a:off x="1683956" y="2133600"/>
            <a:ext cx="4140772" cy="3777622"/>
          </a:xfrm>
        </p:spPr>
        <p:txBody>
          <a:bodyPr>
            <a:normAutofit/>
          </a:bodyPr>
          <a:lstStyle/>
          <a:p>
            <a:endParaRPr lang="en-US">
              <a:solidFill>
                <a:srgbClr val="000000"/>
              </a:solidFill>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41" y="1757099"/>
            <a:ext cx="8072555" cy="3814281"/>
          </a:xfrm>
          <a:prstGeom prst="rect">
            <a:avLst/>
          </a:prstGeom>
        </p:spPr>
      </p:pic>
      <p:sp>
        <p:nvSpPr>
          <p:cNvPr id="3" name="Date Placeholder 2">
            <a:extLst>
              <a:ext uri="{FF2B5EF4-FFF2-40B4-BE49-F238E27FC236}">
                <a16:creationId xmlns:a16="http://schemas.microsoft.com/office/drawing/2014/main" id="{A0631635-344A-B29C-66F0-EC833D0AED92}"/>
              </a:ext>
            </a:extLst>
          </p:cNvPr>
          <p:cNvSpPr>
            <a:spLocks noGrp="1"/>
          </p:cNvSpPr>
          <p:nvPr>
            <p:ph type="dt" sz="half" idx="10"/>
          </p:nvPr>
        </p:nvSpPr>
        <p:spPr/>
        <p:txBody>
          <a:bodyPr/>
          <a:lstStyle/>
          <a:p>
            <a:fld id="{78BB22B4-0EEE-4757-B073-796EBF30B1F4}" type="datetime1">
              <a:rPr lang="en-US" smtClean="0"/>
              <a:t>7/19/2022</a:t>
            </a:fld>
            <a:endParaRPr lang="en-US"/>
          </a:p>
        </p:txBody>
      </p:sp>
      <p:pic>
        <p:nvPicPr>
          <p:cNvPr id="9" name="Picture 8">
            <a:extLst>
              <a:ext uri="{FF2B5EF4-FFF2-40B4-BE49-F238E27FC236}">
                <a16:creationId xmlns:a16="http://schemas.microsoft.com/office/drawing/2014/main" id="{72A7A5A5-EACC-C591-234B-63AE6FE74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828710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err="1"/>
              <a:t>HttpSession</a:t>
            </a:r>
            <a:r>
              <a:rPr lang="en-US" b="1" dirty="0"/>
              <a:t> interface</a:t>
            </a: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lnSpcReduction="10000"/>
          </a:bodyPr>
          <a:lstStyle/>
          <a:p>
            <a:r>
              <a:rPr lang="en-US" sz="1700"/>
              <a:t>container creates a session id for each user.</a:t>
            </a:r>
          </a:p>
          <a:p>
            <a:r>
              <a:rPr lang="en-US" sz="1700"/>
              <a:t>The container uses this id to identify the particular user.</a:t>
            </a:r>
          </a:p>
          <a:p>
            <a:r>
              <a:rPr lang="en-US" sz="1700"/>
              <a:t>An object of </a:t>
            </a:r>
            <a:r>
              <a:rPr lang="en-US" sz="1700" err="1"/>
              <a:t>HttpSession</a:t>
            </a:r>
            <a:r>
              <a:rPr lang="en-US" sz="1700"/>
              <a:t> can be used to perform two tasks:</a:t>
            </a:r>
          </a:p>
          <a:p>
            <a:pPr marL="971550" lvl="1" indent="-514350">
              <a:buFont typeface="+mj-lt"/>
              <a:buAutoNum type="arabicPeriod"/>
            </a:pPr>
            <a:r>
              <a:rPr lang="en-US" sz="1700"/>
              <a:t>bind objects</a:t>
            </a:r>
          </a:p>
          <a:p>
            <a:pPr marL="971550" lvl="1" indent="-514350">
              <a:buFont typeface="+mj-lt"/>
              <a:buAutoNum type="arabicPeriod"/>
            </a:pPr>
            <a:r>
              <a:rPr lang="en-US" sz="1700"/>
              <a:t>view and manipulate information about a session, such as the session identifier, creation time, and last accessed time. </a:t>
            </a:r>
          </a:p>
          <a:p>
            <a:endParaRPr lang="en-US" sz="170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543" y="1762755"/>
            <a:ext cx="6953577" cy="3007422"/>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C36B0966-1035-6820-B671-9124EB8A2330}"/>
              </a:ext>
            </a:extLst>
          </p:cNvPr>
          <p:cNvSpPr>
            <a:spLocks noGrp="1"/>
          </p:cNvSpPr>
          <p:nvPr>
            <p:ph type="dt" sz="half" idx="10"/>
          </p:nvPr>
        </p:nvSpPr>
        <p:spPr/>
        <p:txBody>
          <a:bodyPr/>
          <a:lstStyle/>
          <a:p>
            <a:fld id="{0E928481-B35A-481C-9193-BD15B5BA5D33}" type="datetime1">
              <a:rPr lang="en-US" smtClean="0"/>
              <a:t>7/19/2022</a:t>
            </a:fld>
            <a:endParaRPr lang="en-US"/>
          </a:p>
        </p:txBody>
      </p:sp>
      <p:pic>
        <p:nvPicPr>
          <p:cNvPr id="12" name="Picture 11">
            <a:extLst>
              <a:ext uri="{FF2B5EF4-FFF2-40B4-BE49-F238E27FC236}">
                <a16:creationId xmlns:a16="http://schemas.microsoft.com/office/drawing/2014/main" id="{A0207EB2-C14D-1541-E2DE-CFE322DD4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960497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1EDD21E1-BAF0-4314-AB31-82ECB8AC9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C8619C-F25D-468E-95FA-2A2151D7D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5122652" cy="3759253"/>
          </a:xfrm>
        </p:spPr>
        <p:txBody>
          <a:bodyPr>
            <a:normAutofit/>
          </a:bodyPr>
          <a:lstStyle/>
          <a:p>
            <a:pPr>
              <a:lnSpc>
                <a:spcPct val="90000"/>
              </a:lnSpc>
            </a:pPr>
            <a:r>
              <a:rPr lang="en-US" b="1"/>
              <a:t>How to get the HttpSession object ?</a:t>
            </a:r>
          </a:p>
          <a:p>
            <a:pPr marL="914400" lvl="1" indent="-457200">
              <a:lnSpc>
                <a:spcPct val="90000"/>
              </a:lnSpc>
              <a:buFont typeface="+mj-lt"/>
              <a:buAutoNum type="arabicPeriod"/>
            </a:pPr>
            <a:r>
              <a:rPr lang="en-US" b="1"/>
              <a:t>public </a:t>
            </a:r>
            <a:r>
              <a:rPr lang="en-US" b="1" err="1"/>
              <a:t>HttpSession</a:t>
            </a:r>
            <a:r>
              <a:rPr lang="en-US" b="1"/>
              <a:t> </a:t>
            </a:r>
            <a:r>
              <a:rPr lang="en-US" b="1" err="1"/>
              <a:t>getSession</a:t>
            </a:r>
            <a:r>
              <a:rPr lang="en-US" b="1"/>
              <a:t>():</a:t>
            </a:r>
          </a:p>
          <a:p>
            <a:pPr lvl="2">
              <a:lnSpc>
                <a:spcPct val="90000"/>
              </a:lnSpc>
            </a:pPr>
            <a:r>
              <a:rPr lang="en-US"/>
              <a:t>Returns the current session associated with this request, or </a:t>
            </a:r>
            <a:r>
              <a:rPr lang="en-US" b="1"/>
              <a:t>if the request does not have a session, creates one.</a:t>
            </a:r>
          </a:p>
          <a:p>
            <a:pPr marL="914400" lvl="1" indent="-457200">
              <a:lnSpc>
                <a:spcPct val="90000"/>
              </a:lnSpc>
              <a:buFont typeface="+mj-lt"/>
              <a:buAutoNum type="arabicPeriod"/>
            </a:pPr>
            <a:r>
              <a:rPr lang="en-US" b="1"/>
              <a:t>public </a:t>
            </a:r>
            <a:r>
              <a:rPr lang="en-US" b="1" err="1"/>
              <a:t>HttpSession</a:t>
            </a:r>
            <a:r>
              <a:rPr lang="en-US" b="1"/>
              <a:t> </a:t>
            </a:r>
            <a:r>
              <a:rPr lang="en-US" b="1" err="1"/>
              <a:t>getSession</a:t>
            </a:r>
            <a:r>
              <a:rPr lang="en-US" b="1"/>
              <a:t>(</a:t>
            </a:r>
            <a:r>
              <a:rPr lang="en-US" b="1" err="1"/>
              <a:t>boolean</a:t>
            </a:r>
            <a:r>
              <a:rPr lang="en-US" b="1"/>
              <a:t> create):</a:t>
            </a:r>
          </a:p>
          <a:p>
            <a:pPr lvl="2">
              <a:lnSpc>
                <a:spcPct val="90000"/>
              </a:lnSpc>
            </a:pPr>
            <a:r>
              <a:rPr lang="en-US"/>
              <a:t>Returns the current </a:t>
            </a:r>
            <a:r>
              <a:rPr lang="en-US" b="1" err="1"/>
              <a:t>HttpSession</a:t>
            </a:r>
            <a:r>
              <a:rPr lang="en-US"/>
              <a:t> associated with this request or, if there is no current session and create is true, returns a new session.</a:t>
            </a:r>
          </a:p>
          <a:p>
            <a:pPr>
              <a:lnSpc>
                <a:spcPct val="90000"/>
              </a:lnSpc>
            </a:pPr>
            <a:r>
              <a:rPr lang="en-US" b="1"/>
              <a:t>Commonly used methods of HttpSession interface</a:t>
            </a:r>
          </a:p>
          <a:p>
            <a:pPr marL="914400" lvl="2" indent="0">
              <a:lnSpc>
                <a:spcPct val="90000"/>
              </a:lnSpc>
              <a:buNone/>
            </a:pPr>
            <a:endParaRPr lang="en-US"/>
          </a:p>
        </p:txBody>
      </p:sp>
      <p:sp>
        <p:nvSpPr>
          <p:cNvPr id="22"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594919664"/>
              </p:ext>
            </p:extLst>
          </p:nvPr>
        </p:nvGraphicFramePr>
        <p:xfrm>
          <a:off x="6091916" y="1461510"/>
          <a:ext cx="5451628" cy="3614942"/>
        </p:xfrm>
        <a:graphic>
          <a:graphicData uri="http://schemas.openxmlformats.org/drawingml/2006/table">
            <a:tbl>
              <a:tblPr firstRow="1" bandRow="1">
                <a:tableStyleId>{5C22544A-7EE6-4342-B048-85BDC9FD1C3A}</a:tableStyleId>
              </a:tblPr>
              <a:tblGrid>
                <a:gridCol w="2392240">
                  <a:extLst>
                    <a:ext uri="{9D8B030D-6E8A-4147-A177-3AD203B41FA5}">
                      <a16:colId xmlns:a16="http://schemas.microsoft.com/office/drawing/2014/main" val="20000"/>
                    </a:ext>
                  </a:extLst>
                </a:gridCol>
                <a:gridCol w="3059388">
                  <a:extLst>
                    <a:ext uri="{9D8B030D-6E8A-4147-A177-3AD203B41FA5}">
                      <a16:colId xmlns:a16="http://schemas.microsoft.com/office/drawing/2014/main" val="20001"/>
                    </a:ext>
                  </a:extLst>
                </a:gridCol>
              </a:tblGrid>
              <a:tr h="561987">
                <a:tc>
                  <a:txBody>
                    <a:bodyPr/>
                    <a:lstStyle/>
                    <a:p>
                      <a:r>
                        <a:rPr lang="en-US" sz="1500" b="1"/>
                        <a:t>public String </a:t>
                      </a:r>
                      <a:r>
                        <a:rPr lang="en-US" sz="1500" b="1" err="1"/>
                        <a:t>getId</a:t>
                      </a:r>
                      <a:r>
                        <a:rPr lang="en-US" sz="1500" b="1"/>
                        <a:t>()</a:t>
                      </a:r>
                      <a:endParaRPr lang="en-US" sz="1500"/>
                    </a:p>
                  </a:txBody>
                  <a:tcPr marL="75944" marR="75944" marT="37972" marB="37972"/>
                </a:tc>
                <a:tc>
                  <a:txBody>
                    <a:bodyPr/>
                    <a:lstStyle/>
                    <a:p>
                      <a:r>
                        <a:rPr lang="en-US" sz="1500"/>
                        <a:t>Returns a string containing the unique identifier value.</a:t>
                      </a:r>
                    </a:p>
                  </a:txBody>
                  <a:tcPr marL="75944" marR="75944" marT="37972" marB="37972"/>
                </a:tc>
                <a:extLst>
                  <a:ext uri="{0D108BD9-81ED-4DB2-BD59-A6C34878D82A}">
                    <a16:rowId xmlns:a16="http://schemas.microsoft.com/office/drawing/2014/main" val="10000"/>
                  </a:ext>
                </a:extLst>
              </a:tr>
              <a:tr h="1017652">
                <a:tc>
                  <a:txBody>
                    <a:bodyPr/>
                    <a:lstStyle/>
                    <a:p>
                      <a:r>
                        <a:rPr lang="en-US" sz="1500" b="1"/>
                        <a:t>public long </a:t>
                      </a:r>
                      <a:r>
                        <a:rPr lang="en-US" sz="1500" b="1" err="1"/>
                        <a:t>getCreationTime</a:t>
                      </a:r>
                      <a:r>
                        <a:rPr lang="en-US" sz="1500" b="1"/>
                        <a:t>()</a:t>
                      </a:r>
                      <a:endParaRPr lang="en-US" sz="1500"/>
                    </a:p>
                  </a:txBody>
                  <a:tcPr marL="75944" marR="75944" marT="37972" marB="37972"/>
                </a:tc>
                <a:tc>
                  <a:txBody>
                    <a:bodyPr/>
                    <a:lstStyle/>
                    <a:p>
                      <a:r>
                        <a:rPr lang="en-US" sz="1500" b="1">
                          <a:solidFill>
                            <a:srgbClr val="FF0000"/>
                          </a:solidFill>
                        </a:rPr>
                        <a:t>Returns the time </a:t>
                      </a:r>
                      <a:r>
                        <a:rPr lang="en-US" sz="1500"/>
                        <a:t>when this session was created, </a:t>
                      </a:r>
                      <a:r>
                        <a:rPr lang="en-US" sz="1500" b="1">
                          <a:solidFill>
                            <a:srgbClr val="FF0000"/>
                          </a:solidFill>
                        </a:rPr>
                        <a:t>measured in milliseconds since midnight January 1, 1970 GMT.</a:t>
                      </a:r>
                    </a:p>
                  </a:txBody>
                  <a:tcPr marL="75944" marR="75944" marT="37972" marB="37972"/>
                </a:tc>
                <a:extLst>
                  <a:ext uri="{0D108BD9-81ED-4DB2-BD59-A6C34878D82A}">
                    <a16:rowId xmlns:a16="http://schemas.microsoft.com/office/drawing/2014/main" val="10001"/>
                  </a:ext>
                </a:extLst>
              </a:tr>
              <a:tr h="1245484">
                <a:tc>
                  <a:txBody>
                    <a:bodyPr/>
                    <a:lstStyle/>
                    <a:p>
                      <a:r>
                        <a:rPr lang="en-US" sz="1500" b="1"/>
                        <a:t>public long </a:t>
                      </a:r>
                      <a:r>
                        <a:rPr lang="en-US" sz="1500" b="1" err="1"/>
                        <a:t>getLastAccessedTime</a:t>
                      </a:r>
                      <a:r>
                        <a:rPr lang="en-US" sz="1500" b="1"/>
                        <a:t>()</a:t>
                      </a:r>
                      <a:endParaRPr lang="en-US" sz="1500"/>
                    </a:p>
                  </a:txBody>
                  <a:tcPr marL="75944" marR="75944" marT="37972" marB="37972"/>
                </a:tc>
                <a:tc>
                  <a:txBody>
                    <a:bodyPr/>
                    <a:lstStyle/>
                    <a:p>
                      <a:pPr algn="just"/>
                      <a:r>
                        <a:rPr lang="en-US" sz="1500" b="1">
                          <a:solidFill>
                            <a:srgbClr val="FF0000"/>
                          </a:solidFill>
                        </a:rPr>
                        <a:t>Returns the last time the client sent a request associated with this session</a:t>
                      </a:r>
                      <a:r>
                        <a:rPr lang="en-US" sz="1500"/>
                        <a:t>, as the number of milliseconds since midnight January 1, 1970 GMT.</a:t>
                      </a:r>
                    </a:p>
                  </a:txBody>
                  <a:tcPr marL="75944" marR="75944" marT="37972" marB="37972"/>
                </a:tc>
                <a:extLst>
                  <a:ext uri="{0D108BD9-81ED-4DB2-BD59-A6C34878D82A}">
                    <a16:rowId xmlns:a16="http://schemas.microsoft.com/office/drawing/2014/main" val="10002"/>
                  </a:ext>
                </a:extLst>
              </a:tr>
              <a:tr h="789819">
                <a:tc>
                  <a:txBody>
                    <a:bodyPr/>
                    <a:lstStyle/>
                    <a:p>
                      <a:r>
                        <a:rPr lang="en-US" sz="1500" b="1"/>
                        <a:t>public void invalidate()</a:t>
                      </a:r>
                      <a:endParaRPr lang="en-US" sz="1500"/>
                    </a:p>
                  </a:txBody>
                  <a:tcPr marL="75944" marR="75944" marT="37972" marB="37972"/>
                </a:tc>
                <a:tc>
                  <a:txBody>
                    <a:bodyPr/>
                    <a:lstStyle/>
                    <a:p>
                      <a:r>
                        <a:rPr lang="en-US" sz="1500" b="1"/>
                        <a:t>Invalidates this session then unbinds any objects bound to it.</a:t>
                      </a:r>
                    </a:p>
                  </a:txBody>
                  <a:tcPr marL="75944" marR="75944" marT="37972" marB="37972"/>
                </a:tc>
                <a:extLst>
                  <a:ext uri="{0D108BD9-81ED-4DB2-BD59-A6C34878D82A}">
                    <a16:rowId xmlns:a16="http://schemas.microsoft.com/office/drawing/2014/main" val="10003"/>
                  </a:ext>
                </a:extLst>
              </a:tr>
            </a:tbl>
          </a:graphicData>
        </a:graphic>
      </p:graphicFrame>
      <p:sp>
        <p:nvSpPr>
          <p:cNvPr id="2" name="Date Placeholder 1">
            <a:extLst>
              <a:ext uri="{FF2B5EF4-FFF2-40B4-BE49-F238E27FC236}">
                <a16:creationId xmlns:a16="http://schemas.microsoft.com/office/drawing/2014/main" id="{2808B4F6-28F0-B4E0-0BF8-8F4F7BD04033}"/>
              </a:ext>
            </a:extLst>
          </p:cNvPr>
          <p:cNvSpPr>
            <a:spLocks noGrp="1"/>
          </p:cNvSpPr>
          <p:nvPr>
            <p:ph type="dt" sz="half" idx="10"/>
          </p:nvPr>
        </p:nvSpPr>
        <p:spPr/>
        <p:txBody>
          <a:bodyPr/>
          <a:lstStyle/>
          <a:p>
            <a:fld id="{7420D3FA-F89A-458C-9929-9654192322AA}" type="datetime1">
              <a:rPr lang="en-US" smtClean="0"/>
              <a:t>7/19/2022</a:t>
            </a:fld>
            <a:endParaRPr lang="en-US"/>
          </a:p>
        </p:txBody>
      </p:sp>
      <p:pic>
        <p:nvPicPr>
          <p:cNvPr id="10" name="Picture 9">
            <a:extLst>
              <a:ext uri="{FF2B5EF4-FFF2-40B4-BE49-F238E27FC236}">
                <a16:creationId xmlns:a16="http://schemas.microsoft.com/office/drawing/2014/main" id="{2D4F9A4D-5910-65AA-2124-956936580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7984519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a:t>Servlet Filter</a:t>
            </a: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pPr>
              <a:lnSpc>
                <a:spcPct val="90000"/>
              </a:lnSpc>
            </a:pPr>
            <a:r>
              <a:rPr lang="en-US" sz="1500"/>
              <a:t>A </a:t>
            </a:r>
            <a:r>
              <a:rPr lang="en-US" sz="1500" b="1"/>
              <a:t>filter</a:t>
            </a:r>
            <a:r>
              <a:rPr lang="en-US" sz="1500"/>
              <a:t> is an object that is invoked at the preprocessing and </a:t>
            </a:r>
            <a:r>
              <a:rPr lang="en-US" sz="1500" err="1"/>
              <a:t>postprocessing</a:t>
            </a:r>
            <a:r>
              <a:rPr lang="en-US" sz="1500"/>
              <a:t> of a request.</a:t>
            </a:r>
          </a:p>
          <a:p>
            <a:pPr>
              <a:lnSpc>
                <a:spcPct val="90000"/>
              </a:lnSpc>
            </a:pPr>
            <a:r>
              <a:rPr lang="en-US" sz="1500"/>
              <a:t>It is mainly used to perform filtering tasks such as conversion, logging, compression, encryption and decryption, input validation etc.</a:t>
            </a:r>
          </a:p>
          <a:p>
            <a:pPr>
              <a:lnSpc>
                <a:spcPct val="90000"/>
              </a:lnSpc>
            </a:pPr>
            <a:r>
              <a:rPr lang="en-US" sz="1500"/>
              <a:t>The </a:t>
            </a:r>
            <a:r>
              <a:rPr lang="en-US" sz="1500" b="1"/>
              <a:t>servlet filter is pluggable</a:t>
            </a:r>
            <a:r>
              <a:rPr lang="en-US" sz="1500"/>
              <a:t>, i.e. its entry is defined in the web.xml file, if we remove the entry of filter from the web.xml file, filter will be removed automatically and we don't need to change the servlet.</a:t>
            </a:r>
          </a:p>
          <a:p>
            <a:pPr>
              <a:lnSpc>
                <a:spcPct val="90000"/>
              </a:lnSpc>
            </a:pPr>
            <a:r>
              <a:rPr lang="en-US" sz="1500"/>
              <a:t>So maintenance cost will be less.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543" y="1710604"/>
            <a:ext cx="6953577" cy="3111725"/>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D39A5CF-AC7A-4573-61D5-897A50DF0D9A}"/>
              </a:ext>
            </a:extLst>
          </p:cNvPr>
          <p:cNvSpPr>
            <a:spLocks noGrp="1"/>
          </p:cNvSpPr>
          <p:nvPr>
            <p:ph type="dt" sz="half" idx="10"/>
          </p:nvPr>
        </p:nvSpPr>
        <p:spPr/>
        <p:txBody>
          <a:bodyPr/>
          <a:lstStyle/>
          <a:p>
            <a:fld id="{81D7434E-F5B2-4F76-98E4-9031474C897F}" type="datetime1">
              <a:rPr lang="en-US" smtClean="0"/>
              <a:t>7/19/2022</a:t>
            </a:fld>
            <a:endParaRPr lang="en-US"/>
          </a:p>
        </p:txBody>
      </p:sp>
      <p:pic>
        <p:nvPicPr>
          <p:cNvPr id="12" name="Picture 11">
            <a:extLst>
              <a:ext uri="{FF2B5EF4-FFF2-40B4-BE49-F238E27FC236}">
                <a16:creationId xmlns:a16="http://schemas.microsoft.com/office/drawing/2014/main" id="{D9B74CA5-4F47-09C7-9239-BA1562A0E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188362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3" name="Rectangle 8">
            <a:extLst>
              <a:ext uri="{FF2B5EF4-FFF2-40B4-BE49-F238E27FC236}">
                <a16:creationId xmlns:a16="http://schemas.microsoft.com/office/drawing/2014/main" id="{BF7E8610-2DF7-4AF0-B876-0F3B7882A6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0">
            <a:extLst>
              <a:ext uri="{FF2B5EF4-FFF2-40B4-BE49-F238E27FC236}">
                <a16:creationId xmlns:a16="http://schemas.microsoft.com/office/drawing/2014/main" id="{C1C8C023-62A6-4DA0-8DF4-3F4EA9409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0669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6B9FE07-322E-43FB-8707-C9826BD90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45" name="Content Placeholder 2">
            <a:extLst>
              <a:ext uri="{FF2B5EF4-FFF2-40B4-BE49-F238E27FC236}">
                <a16:creationId xmlns:a16="http://schemas.microsoft.com/office/drawing/2014/main" id="{D397A7C0-D694-AA08-58D7-F5EDC6DFACAB}"/>
              </a:ext>
            </a:extLst>
          </p:cNvPr>
          <p:cNvGraphicFramePr>
            <a:graphicFrameLocks noGrp="1"/>
          </p:cNvGraphicFramePr>
          <p:nvPr>
            <p:ph idx="1"/>
            <p:extLst>
              <p:ext uri="{D42A27DB-BD31-4B8C-83A1-F6EECF244321}">
                <p14:modId xmlns:p14="http://schemas.microsoft.com/office/powerpoint/2010/main" val="1307739657"/>
              </p:ext>
            </p:extLst>
          </p:nvPr>
        </p:nvGraphicFramePr>
        <p:xfrm>
          <a:off x="961012" y="2930805"/>
          <a:ext cx="10265786" cy="29619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6EA22D7B-2425-634F-1D8C-91B979EC14C8}"/>
              </a:ext>
            </a:extLst>
          </p:cNvPr>
          <p:cNvSpPr>
            <a:spLocks noGrp="1"/>
          </p:cNvSpPr>
          <p:nvPr>
            <p:ph type="dt" sz="half" idx="10"/>
          </p:nvPr>
        </p:nvSpPr>
        <p:spPr/>
        <p:txBody>
          <a:bodyPr/>
          <a:lstStyle/>
          <a:p>
            <a:fld id="{2F1F8F90-99F5-4EDD-85BD-F4C3B3BB1E4C}" type="datetime1">
              <a:rPr lang="en-US" smtClean="0"/>
              <a:t>7/19/2022</a:t>
            </a:fld>
            <a:endParaRPr lang="en-US"/>
          </a:p>
        </p:txBody>
      </p:sp>
      <p:pic>
        <p:nvPicPr>
          <p:cNvPr id="9" name="Picture 8">
            <a:extLst>
              <a:ext uri="{FF2B5EF4-FFF2-40B4-BE49-F238E27FC236}">
                <a16:creationId xmlns:a16="http://schemas.microsoft.com/office/drawing/2014/main" id="{8F090519-FFF2-81F5-96D2-832BA6ABBF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867687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Test tubes with one test tube in orange with drops">
            <a:extLst>
              <a:ext uri="{FF2B5EF4-FFF2-40B4-BE49-F238E27FC236}">
                <a16:creationId xmlns:a16="http://schemas.microsoft.com/office/drawing/2014/main" id="{0FD1B069-4234-75FC-909A-DA4D927E777F}"/>
              </a:ext>
            </a:extLst>
          </p:cNvPr>
          <p:cNvPicPr>
            <a:picLocks noChangeAspect="1"/>
          </p:cNvPicPr>
          <p:nvPr/>
        </p:nvPicPr>
        <p:blipFill rotWithShape="1">
          <a:blip r:embed="rId2"/>
          <a:srcRect l="45014" r="2791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b="1" dirty="0"/>
              <a:t>Filter API</a:t>
            </a:r>
          </a:p>
          <a:p>
            <a:pPr lvl="1"/>
            <a:r>
              <a:rPr lang="en-US" dirty="0"/>
              <a:t>Like servlet ,</a:t>
            </a:r>
            <a:r>
              <a:rPr lang="en-US"/>
              <a:t>filter have its own API.</a:t>
            </a:r>
          </a:p>
          <a:p>
            <a:pPr lvl="1"/>
            <a:r>
              <a:rPr lang="en-US" dirty="0"/>
              <a:t>The </a:t>
            </a:r>
            <a:r>
              <a:rPr lang="en-US" err="1"/>
              <a:t>javax.servlet</a:t>
            </a:r>
            <a:r>
              <a:rPr lang="en-US" dirty="0"/>
              <a:t> package contains the three interfaces of </a:t>
            </a:r>
            <a:r>
              <a:rPr lang="en-US"/>
              <a:t>Filter API.</a:t>
            </a:r>
          </a:p>
          <a:p>
            <a:pPr marL="1428750" lvl="2" indent="-514350">
              <a:buFont typeface="+mj-lt"/>
              <a:buAutoNum type="arabicPeriod"/>
            </a:pPr>
            <a:r>
              <a:rPr lang="en-US" b="1"/>
              <a:t>Filter</a:t>
            </a:r>
          </a:p>
          <a:p>
            <a:pPr marL="1428750" lvl="2" indent="-514350">
              <a:buFont typeface="+mj-lt"/>
              <a:buAutoNum type="arabicPeriod"/>
            </a:pPr>
            <a:r>
              <a:rPr lang="en-US" b="1" err="1"/>
              <a:t>FilterChain</a:t>
            </a:r>
            <a:endParaRPr lang="en-US" b="1"/>
          </a:p>
          <a:p>
            <a:pPr marL="1428750" lvl="2" indent="-514350">
              <a:buFont typeface="+mj-lt"/>
              <a:buAutoNum type="arabicPeriod"/>
            </a:pPr>
            <a:r>
              <a:rPr lang="en-US" b="1" err="1"/>
              <a:t>FilterConfig</a:t>
            </a:r>
            <a:endParaRPr lang="en-US" b="1"/>
          </a:p>
          <a:p>
            <a:pPr lvl="1"/>
            <a:endParaRPr lang="en-US" dirty="0"/>
          </a:p>
        </p:txBody>
      </p:sp>
      <p:sp>
        <p:nvSpPr>
          <p:cNvPr id="2" name="Date Placeholder 1">
            <a:extLst>
              <a:ext uri="{FF2B5EF4-FFF2-40B4-BE49-F238E27FC236}">
                <a16:creationId xmlns:a16="http://schemas.microsoft.com/office/drawing/2014/main" id="{EC23BC77-12FD-B8D7-E144-494468B55B31}"/>
              </a:ext>
            </a:extLst>
          </p:cNvPr>
          <p:cNvSpPr>
            <a:spLocks noGrp="1"/>
          </p:cNvSpPr>
          <p:nvPr>
            <p:ph type="dt" sz="half" idx="10"/>
          </p:nvPr>
        </p:nvSpPr>
        <p:spPr/>
        <p:txBody>
          <a:bodyPr/>
          <a:lstStyle/>
          <a:p>
            <a:fld id="{08197609-C7F7-460F-86C2-EDF91A548F36}" type="datetime1">
              <a:rPr lang="en-US" smtClean="0"/>
              <a:t>7/19/2022</a:t>
            </a:fld>
            <a:endParaRPr lang="en-US"/>
          </a:p>
        </p:txBody>
      </p:sp>
      <p:pic>
        <p:nvPicPr>
          <p:cNvPr id="38" name="Picture 37">
            <a:extLst>
              <a:ext uri="{FF2B5EF4-FFF2-40B4-BE49-F238E27FC236}">
                <a16:creationId xmlns:a16="http://schemas.microsoft.com/office/drawing/2014/main" id="{61440ACB-EFEA-2941-9103-D4B3C40C1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9773014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3956" y="2133600"/>
            <a:ext cx="4140772" cy="3777622"/>
          </a:xfrm>
        </p:spPr>
        <p:txBody>
          <a:bodyPr>
            <a:normAutofit/>
          </a:bodyPr>
          <a:lstStyle/>
          <a:p>
            <a:r>
              <a:rPr lang="en-US" b="1">
                <a:solidFill>
                  <a:srgbClr val="000000"/>
                </a:solidFill>
              </a:rPr>
              <a:t>Filter interface</a:t>
            </a:r>
          </a:p>
          <a:p>
            <a:pPr lvl="1"/>
            <a:r>
              <a:rPr lang="en-US">
                <a:solidFill>
                  <a:srgbClr val="000000"/>
                </a:solidFill>
              </a:rPr>
              <a:t>For creating any filter, you must implement the Filter interface.</a:t>
            </a:r>
          </a:p>
          <a:p>
            <a:pPr lvl="1"/>
            <a:r>
              <a:rPr lang="en-US">
                <a:solidFill>
                  <a:srgbClr val="000000"/>
                </a:solidFill>
              </a:rPr>
              <a:t>Filter interface provides the life cycle methods for a filter.</a:t>
            </a:r>
          </a:p>
          <a:p>
            <a:pPr marL="457200" lvl="1" indent="0">
              <a:buNone/>
            </a:pPr>
            <a:endParaRPr lang="en-US">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68901436"/>
              </p:ext>
            </p:extLst>
          </p:nvPr>
        </p:nvGraphicFramePr>
        <p:xfrm>
          <a:off x="6091916" y="2018768"/>
          <a:ext cx="5451627" cy="2690988"/>
        </p:xfrm>
        <a:graphic>
          <a:graphicData uri="http://schemas.openxmlformats.org/drawingml/2006/table">
            <a:tbl>
              <a:tblPr firstRow="1" bandRow="1"/>
              <a:tblGrid>
                <a:gridCol w="2534370">
                  <a:extLst>
                    <a:ext uri="{9D8B030D-6E8A-4147-A177-3AD203B41FA5}">
                      <a16:colId xmlns:a16="http://schemas.microsoft.com/office/drawing/2014/main" val="20000"/>
                    </a:ext>
                  </a:extLst>
                </a:gridCol>
                <a:gridCol w="2917257">
                  <a:extLst>
                    <a:ext uri="{9D8B030D-6E8A-4147-A177-3AD203B41FA5}">
                      <a16:colId xmlns:a16="http://schemas.microsoft.com/office/drawing/2014/main" val="20001"/>
                    </a:ext>
                  </a:extLst>
                </a:gridCol>
              </a:tblGrid>
              <a:tr h="309041">
                <a:tc>
                  <a:txBody>
                    <a:bodyPr/>
                    <a:lstStyle/>
                    <a:p>
                      <a:pPr algn="ctr"/>
                      <a:r>
                        <a:rPr lang="en-US" sz="1400" b="1">
                          <a:solidFill>
                            <a:schemeClr val="bg1"/>
                          </a:solidFill>
                        </a:rPr>
                        <a:t>Method</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400" b="1">
                          <a:solidFill>
                            <a:schemeClr val="bg1"/>
                          </a:solidFill>
                        </a:rPr>
                        <a:t>Description</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519751">
                <a:tc>
                  <a:txBody>
                    <a:bodyPr/>
                    <a:lstStyle/>
                    <a:p>
                      <a:r>
                        <a:rPr lang="en-US" sz="1400"/>
                        <a:t>public void </a:t>
                      </a:r>
                      <a:r>
                        <a:rPr lang="en-US" sz="1400" err="1"/>
                        <a:t>init</a:t>
                      </a:r>
                      <a:r>
                        <a:rPr lang="en-US" sz="1400"/>
                        <a:t>(</a:t>
                      </a:r>
                      <a:r>
                        <a:rPr lang="en-US" sz="1400" err="1"/>
                        <a:t>FilterConfig</a:t>
                      </a:r>
                      <a:r>
                        <a:rPr lang="en-US" sz="1400"/>
                        <a:t> </a:t>
                      </a:r>
                      <a:r>
                        <a:rPr lang="en-US" sz="1400" err="1"/>
                        <a:t>config</a:t>
                      </a:r>
                      <a:r>
                        <a:rPr lang="en-US" sz="1400"/>
                        <a:t>)</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err="1"/>
                        <a:t>init</a:t>
                      </a:r>
                      <a:r>
                        <a:rPr lang="en-US" sz="1400"/>
                        <a:t>() method is </a:t>
                      </a:r>
                      <a:r>
                        <a:rPr lang="en-US" sz="1400">
                          <a:solidFill>
                            <a:srgbClr val="FF0000"/>
                          </a:solidFill>
                        </a:rPr>
                        <a:t>invoked only once</a:t>
                      </a:r>
                      <a:r>
                        <a:rPr lang="en-US" sz="1400"/>
                        <a:t>. It is used to initialize the filter.</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151880">
                <a:tc>
                  <a:txBody>
                    <a:bodyPr/>
                    <a:lstStyle/>
                    <a:p>
                      <a:r>
                        <a:rPr lang="en-US" sz="1400"/>
                        <a:t>public void </a:t>
                      </a:r>
                      <a:r>
                        <a:rPr lang="en-US" sz="1400" err="1"/>
                        <a:t>doFilter</a:t>
                      </a:r>
                      <a:r>
                        <a:rPr lang="en-US" sz="1400"/>
                        <a:t>(</a:t>
                      </a:r>
                      <a:r>
                        <a:rPr lang="en-US" sz="1400" err="1"/>
                        <a:t>HttpServletRequest</a:t>
                      </a:r>
                      <a:r>
                        <a:rPr lang="en-US" sz="1400"/>
                        <a:t> </a:t>
                      </a:r>
                      <a:r>
                        <a:rPr lang="en-US" sz="1400" err="1"/>
                        <a:t>request,HttpServletResponse</a:t>
                      </a:r>
                      <a:r>
                        <a:rPr lang="en-US" sz="1400"/>
                        <a:t> response, </a:t>
                      </a:r>
                      <a:r>
                        <a:rPr lang="en-US" sz="1400" err="1"/>
                        <a:t>FilterChain</a:t>
                      </a:r>
                      <a:r>
                        <a:rPr lang="en-US" sz="1400"/>
                        <a:t> chain)</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400" err="1"/>
                        <a:t>doFilter</a:t>
                      </a:r>
                      <a:r>
                        <a:rPr lang="en-US" sz="1400"/>
                        <a:t>() method is invoked </a:t>
                      </a:r>
                      <a:r>
                        <a:rPr lang="en-US" sz="1400">
                          <a:solidFill>
                            <a:srgbClr val="FF0000"/>
                          </a:solidFill>
                        </a:rPr>
                        <a:t>every time when user request to any resource</a:t>
                      </a:r>
                      <a:r>
                        <a:rPr lang="en-US" sz="1400"/>
                        <a:t>, to </a:t>
                      </a:r>
                      <a:r>
                        <a:rPr lang="en-US" sz="1400">
                          <a:solidFill>
                            <a:srgbClr val="FF0000"/>
                          </a:solidFill>
                        </a:rPr>
                        <a:t>which the filter is </a:t>
                      </a:r>
                      <a:r>
                        <a:rPr lang="en-US" sz="1400" err="1">
                          <a:solidFill>
                            <a:srgbClr val="FF0000"/>
                          </a:solidFill>
                        </a:rPr>
                        <a:t>mapped.</a:t>
                      </a:r>
                      <a:r>
                        <a:rPr lang="en-US" sz="1400" err="1"/>
                        <a:t>It</a:t>
                      </a:r>
                      <a:r>
                        <a:rPr lang="en-US" sz="1400"/>
                        <a:t> is used to </a:t>
                      </a:r>
                      <a:r>
                        <a:rPr lang="en-US" sz="1400">
                          <a:solidFill>
                            <a:srgbClr val="FF0000"/>
                          </a:solidFill>
                        </a:rPr>
                        <a:t>perform filtering tasks</a:t>
                      </a:r>
                      <a:r>
                        <a:rPr lang="en-US" sz="1400"/>
                        <a:t>.</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19751">
                <a:tc>
                  <a:txBody>
                    <a:bodyPr/>
                    <a:lstStyle/>
                    <a:p>
                      <a:r>
                        <a:rPr lang="en-US" sz="1400"/>
                        <a:t>public void destroy()</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a:t>This is </a:t>
                      </a:r>
                      <a:r>
                        <a:rPr lang="en-US" sz="1400">
                          <a:solidFill>
                            <a:srgbClr val="FF0000"/>
                          </a:solidFill>
                        </a:rPr>
                        <a:t>invoked only once when filter is taken out of the service.</a:t>
                      </a:r>
                    </a:p>
                  </a:txBody>
                  <a:tcPr marL="70237" marR="70237" marT="35118" marB="3511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Date Placeholder 1">
            <a:extLst>
              <a:ext uri="{FF2B5EF4-FFF2-40B4-BE49-F238E27FC236}">
                <a16:creationId xmlns:a16="http://schemas.microsoft.com/office/drawing/2014/main" id="{5E064E2D-E5C0-7E78-1FD2-91B3977A6C7D}"/>
              </a:ext>
            </a:extLst>
          </p:cNvPr>
          <p:cNvSpPr>
            <a:spLocks noGrp="1"/>
          </p:cNvSpPr>
          <p:nvPr>
            <p:ph type="dt" sz="half" idx="10"/>
          </p:nvPr>
        </p:nvSpPr>
        <p:spPr/>
        <p:txBody>
          <a:bodyPr/>
          <a:lstStyle/>
          <a:p>
            <a:fld id="{DC021F96-CA3B-4820-9E33-1D79C3505E07}" type="datetime1">
              <a:rPr lang="en-US" smtClean="0"/>
              <a:t>7/19/2022</a:t>
            </a:fld>
            <a:endParaRPr lang="en-US"/>
          </a:p>
        </p:txBody>
      </p:sp>
      <p:pic>
        <p:nvPicPr>
          <p:cNvPr id="7" name="Picture 6">
            <a:extLst>
              <a:ext uri="{FF2B5EF4-FFF2-40B4-BE49-F238E27FC236}">
                <a16:creationId xmlns:a16="http://schemas.microsoft.com/office/drawing/2014/main" id="{B357E991-7B0B-2D97-B9A7-B29EB1DD8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1886343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b="1" dirty="0" err="1"/>
              <a:t>FilterChain</a:t>
            </a:r>
            <a:r>
              <a:rPr lang="en-US" b="1" dirty="0"/>
              <a:t> interface</a:t>
            </a:r>
          </a:p>
          <a:p>
            <a:pPr lvl="1"/>
            <a:r>
              <a:rPr lang="en-US"/>
              <a:t>The object of FilterChain is </a:t>
            </a:r>
            <a:r>
              <a:rPr lang="en-US" b="1" u="sng"/>
              <a:t>responsible to invoke the next filter </a:t>
            </a:r>
            <a:r>
              <a:rPr lang="en-US"/>
              <a:t>or </a:t>
            </a:r>
            <a:r>
              <a:rPr lang="en-US" b="1" u="sng"/>
              <a:t>resource in the chain.</a:t>
            </a:r>
          </a:p>
          <a:p>
            <a:pPr lvl="1"/>
            <a:r>
              <a:rPr lang="en-US"/>
              <a:t>This </a:t>
            </a:r>
            <a:r>
              <a:rPr lang="en-US" b="1" u="sng"/>
              <a:t>object is passed in the </a:t>
            </a:r>
            <a:r>
              <a:rPr lang="en-US" b="1" u="sng" err="1"/>
              <a:t>doFilter</a:t>
            </a:r>
            <a:r>
              <a:rPr lang="en-US" b="1" u="sng"/>
              <a:t> method </a:t>
            </a:r>
            <a:r>
              <a:rPr lang="en-US"/>
              <a:t>of </a:t>
            </a:r>
            <a:r>
              <a:rPr lang="en-US" dirty="0"/>
              <a:t>Filter interface.</a:t>
            </a:r>
          </a:p>
          <a:p>
            <a:pPr lvl="1"/>
            <a:r>
              <a:rPr lang="en-US"/>
              <a:t>The FilterChain interface contains only </a:t>
            </a:r>
            <a:r>
              <a:rPr lang="en-US" u="sng"/>
              <a:t>one method:</a:t>
            </a:r>
          </a:p>
          <a:p>
            <a:pPr marL="457200" lvl="1" indent="0">
              <a:buNone/>
            </a:pPr>
            <a:endParaRPr lang="en-US" dirty="0"/>
          </a:p>
          <a:p>
            <a:pPr marL="457200" lvl="1" indent="0">
              <a:buNone/>
            </a:pPr>
            <a:r>
              <a:rPr lang="en-US" b="1"/>
              <a:t>public void </a:t>
            </a:r>
            <a:r>
              <a:rPr lang="en-US" b="1" err="1"/>
              <a:t>doFilter</a:t>
            </a:r>
            <a:r>
              <a:rPr lang="en-US" b="1"/>
              <a:t>(</a:t>
            </a:r>
            <a:r>
              <a:rPr lang="en-US" b="1" err="1"/>
              <a:t>HttpServletRequest</a:t>
            </a:r>
            <a:r>
              <a:rPr lang="en-US" b="1"/>
              <a:t> request, </a:t>
            </a:r>
            <a:r>
              <a:rPr lang="en-US" b="1" err="1"/>
              <a:t>HttpServletResponse</a:t>
            </a:r>
            <a:r>
              <a:rPr lang="en-US" b="1"/>
              <a:t> response)</a:t>
            </a:r>
          </a:p>
          <a:p>
            <a:pPr lvl="2"/>
            <a:r>
              <a:rPr lang="en-US"/>
              <a:t>it </a:t>
            </a:r>
            <a:r>
              <a:rPr lang="en-US" b="1" u="sng"/>
              <a:t>passes the control to the next filter or resource</a:t>
            </a:r>
            <a:r>
              <a:rPr lang="en-US"/>
              <a:t>.</a:t>
            </a:r>
            <a:endParaRPr lang="en-US" dirty="0"/>
          </a:p>
          <a:p>
            <a:pPr marL="457200" lvl="1" indent="0">
              <a:buNone/>
            </a:pPr>
            <a:endParaRPr lang="en-US" dirty="0"/>
          </a:p>
        </p:txBody>
      </p:sp>
      <p:sp>
        <p:nvSpPr>
          <p:cNvPr id="2" name="Date Placeholder 1">
            <a:extLst>
              <a:ext uri="{FF2B5EF4-FFF2-40B4-BE49-F238E27FC236}">
                <a16:creationId xmlns:a16="http://schemas.microsoft.com/office/drawing/2014/main" id="{D8271FD8-BFBE-4BE6-3079-58C8920408AC}"/>
              </a:ext>
            </a:extLst>
          </p:cNvPr>
          <p:cNvSpPr>
            <a:spLocks noGrp="1"/>
          </p:cNvSpPr>
          <p:nvPr>
            <p:ph type="dt" sz="half" idx="10"/>
          </p:nvPr>
        </p:nvSpPr>
        <p:spPr/>
        <p:txBody>
          <a:bodyPr/>
          <a:lstStyle/>
          <a:p>
            <a:fld id="{9EEF576F-EBDF-4F31-A41B-187E0502F093}" type="datetime1">
              <a:rPr lang="en-US" smtClean="0"/>
              <a:t>7/19/2022</a:t>
            </a:fld>
            <a:endParaRPr lang="en-US"/>
          </a:p>
        </p:txBody>
      </p:sp>
      <p:pic>
        <p:nvPicPr>
          <p:cNvPr id="39" name="Picture 38">
            <a:extLst>
              <a:ext uri="{FF2B5EF4-FFF2-40B4-BE49-F238E27FC236}">
                <a16:creationId xmlns:a16="http://schemas.microsoft.com/office/drawing/2014/main" id="{1DC6352C-B2BF-1BD1-AFEB-91B33BB6D9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54121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59892" y="3101093"/>
            <a:ext cx="2717613" cy="3029344"/>
          </a:xfrm>
          <a:prstGeom prst="rect">
            <a:avLst/>
          </a:prstGeom>
        </p:spPr>
        <p:txBody>
          <a:bodyPr vert="horz" lIns="91440" tIns="45720" rIns="91440" bIns="45720" rtlCol="0" anchor="t">
            <a:normAutofit/>
          </a:bodyPr>
          <a:lstStyle/>
          <a:p>
            <a:pPr>
              <a:spcBef>
                <a:spcPct val="0"/>
              </a:spcBef>
              <a:spcAft>
                <a:spcPts val="600"/>
              </a:spcAft>
            </a:pPr>
            <a:r>
              <a:rPr lang="en-US" sz="3200" b="1" dirty="0">
                <a:solidFill>
                  <a:schemeClr val="bg1"/>
                </a:solidFill>
                <a:latin typeface="+mj-lt"/>
                <a:ea typeface="+mj-ea"/>
                <a:cs typeface="+mj-cs"/>
              </a:rPr>
              <a:t>Web Terminology</a:t>
            </a:r>
          </a:p>
        </p:txBody>
      </p:sp>
      <p:sp>
        <p:nvSpPr>
          <p:cNvPr id="12"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4" name="Rectangle 13">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3"/>
          <p:cNvGraphicFramePr>
            <a:graphicFrameLocks noGrp="1"/>
          </p:cNvGraphicFramePr>
          <p:nvPr>
            <p:ph idx="1"/>
          </p:nvPr>
        </p:nvGraphicFramePr>
        <p:xfrm>
          <a:off x="4884732" y="641551"/>
          <a:ext cx="6489037" cy="5651695"/>
        </p:xfrm>
        <a:graphic>
          <a:graphicData uri="http://schemas.openxmlformats.org/drawingml/2006/table">
            <a:tbl>
              <a:tblPr firstRow="1" bandRow="1"/>
              <a:tblGrid>
                <a:gridCol w="2577400">
                  <a:extLst>
                    <a:ext uri="{9D8B030D-6E8A-4147-A177-3AD203B41FA5}">
                      <a16:colId xmlns:a16="http://schemas.microsoft.com/office/drawing/2014/main" val="20000"/>
                    </a:ext>
                  </a:extLst>
                </a:gridCol>
                <a:gridCol w="3911637">
                  <a:extLst>
                    <a:ext uri="{9D8B030D-6E8A-4147-A177-3AD203B41FA5}">
                      <a16:colId xmlns:a16="http://schemas.microsoft.com/office/drawing/2014/main" val="20001"/>
                    </a:ext>
                  </a:extLst>
                </a:gridCol>
              </a:tblGrid>
              <a:tr h="340766">
                <a:tc>
                  <a:txBody>
                    <a:bodyPr/>
                    <a:lstStyle/>
                    <a:p>
                      <a:pPr algn="ctr"/>
                      <a:r>
                        <a:rPr lang="en-US" sz="1500" b="1"/>
                        <a:t>Servlet Terminology</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a:r>
                        <a:rPr lang="en-US" sz="1500" b="1"/>
                        <a:t>Description</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571553">
                <a:tc>
                  <a:txBody>
                    <a:bodyPr/>
                    <a:lstStyle/>
                    <a:p>
                      <a:r>
                        <a:rPr lang="en-US" sz="1500"/>
                        <a:t>Website: static </a:t>
                      </a:r>
                      <a:r>
                        <a:rPr lang="en-US" sz="1500" err="1"/>
                        <a:t>vs</a:t>
                      </a:r>
                      <a:r>
                        <a:rPr lang="en-US" sz="1500"/>
                        <a:t> dynamic</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a collection of related web pages that may contain text, images, audio and video.</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02340">
                <a:tc>
                  <a:txBody>
                    <a:bodyPr/>
                    <a:lstStyle/>
                    <a:p>
                      <a:r>
                        <a:rPr lang="en-US" sz="1500"/>
                        <a:t>HTTP</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the </a:t>
                      </a:r>
                      <a:r>
                        <a:rPr lang="en-US" sz="1500">
                          <a:solidFill>
                            <a:srgbClr val="FF0000"/>
                          </a:solidFill>
                        </a:rPr>
                        <a:t>data communication protocol used to establish communication between client and server.</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02340">
                <a:tc>
                  <a:txBody>
                    <a:bodyPr/>
                    <a:lstStyle/>
                    <a:p>
                      <a:r>
                        <a:rPr lang="en-US" sz="1500"/>
                        <a:t>HTTP Requests</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the </a:t>
                      </a:r>
                      <a:r>
                        <a:rPr lang="en-US" sz="1500">
                          <a:solidFill>
                            <a:srgbClr val="FF0000"/>
                          </a:solidFill>
                        </a:rPr>
                        <a:t>request send by the computer to a web server </a:t>
                      </a:r>
                      <a:r>
                        <a:rPr lang="en-US" sz="1500"/>
                        <a:t>that </a:t>
                      </a:r>
                      <a:r>
                        <a:rPr lang="en-US" sz="1500">
                          <a:solidFill>
                            <a:srgbClr val="FF0000"/>
                          </a:solidFill>
                        </a:rPr>
                        <a:t>contains all sorts of potentially interesting information</a:t>
                      </a:r>
                      <a:r>
                        <a:rPr lang="en-US" sz="1500"/>
                        <a:t>.</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1553">
                <a:tc>
                  <a:txBody>
                    <a:bodyPr/>
                    <a:lstStyle/>
                    <a:p>
                      <a:r>
                        <a:rPr lang="en-US" sz="1500"/>
                        <a:t>Get </a:t>
                      </a:r>
                      <a:r>
                        <a:rPr lang="en-US" sz="1500" err="1"/>
                        <a:t>vs</a:t>
                      </a:r>
                      <a:r>
                        <a:rPr lang="en-US" sz="1500"/>
                        <a:t> Post</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give the difference between GET and POST request.</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71553">
                <a:tc>
                  <a:txBody>
                    <a:bodyPr/>
                    <a:lstStyle/>
                    <a:p>
                      <a:r>
                        <a:rPr lang="en-US" sz="1500"/>
                        <a:t>Container</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used in java for </a:t>
                      </a:r>
                      <a:r>
                        <a:rPr lang="en-US" sz="1500">
                          <a:solidFill>
                            <a:srgbClr val="FF0000"/>
                          </a:solidFill>
                        </a:rPr>
                        <a:t>dynamically generate the web pages on the server side.</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02340">
                <a:tc>
                  <a:txBody>
                    <a:bodyPr/>
                    <a:lstStyle/>
                    <a:p>
                      <a:r>
                        <a:rPr lang="en-US" sz="1500"/>
                        <a:t>Server: Web </a:t>
                      </a:r>
                      <a:r>
                        <a:rPr lang="en-US" sz="1500" err="1"/>
                        <a:t>vs</a:t>
                      </a:r>
                      <a:r>
                        <a:rPr lang="en-US" sz="1500"/>
                        <a:t> Application</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used to </a:t>
                      </a:r>
                      <a:r>
                        <a:rPr lang="en-US" sz="1500">
                          <a:solidFill>
                            <a:srgbClr val="FF0000"/>
                          </a:solidFill>
                        </a:rPr>
                        <a:t>manage the network resources </a:t>
                      </a:r>
                      <a:r>
                        <a:rPr lang="en-US" sz="1500"/>
                        <a:t>and for </a:t>
                      </a:r>
                      <a:r>
                        <a:rPr lang="en-US" sz="1500">
                          <a:solidFill>
                            <a:srgbClr val="FF0000"/>
                          </a:solidFill>
                        </a:rPr>
                        <a:t>running the program or software </a:t>
                      </a:r>
                      <a:r>
                        <a:rPr lang="en-US" sz="1500"/>
                        <a:t>that provides services.</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802340">
                <a:tc>
                  <a:txBody>
                    <a:bodyPr/>
                    <a:lstStyle/>
                    <a:p>
                      <a:r>
                        <a:rPr lang="en-US" sz="1500"/>
                        <a:t>Content Type</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500"/>
                        <a:t>It is </a:t>
                      </a:r>
                      <a:r>
                        <a:rPr lang="en-US" sz="1500">
                          <a:solidFill>
                            <a:srgbClr val="FF0000"/>
                          </a:solidFill>
                        </a:rPr>
                        <a:t>HTTP header </a:t>
                      </a:r>
                      <a:r>
                        <a:rPr lang="en-US" sz="1500"/>
                        <a:t>that </a:t>
                      </a:r>
                      <a:r>
                        <a:rPr lang="en-US" sz="1500">
                          <a:solidFill>
                            <a:srgbClr val="FF0000"/>
                          </a:solidFill>
                        </a:rPr>
                        <a:t>provides the description about what are you sending to the browser.</a:t>
                      </a:r>
                    </a:p>
                  </a:txBody>
                  <a:tcPr marL="79206" marR="79206" marT="39604" marB="396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2" name="Date Placeholder 1">
            <a:extLst>
              <a:ext uri="{FF2B5EF4-FFF2-40B4-BE49-F238E27FC236}">
                <a16:creationId xmlns:a16="http://schemas.microsoft.com/office/drawing/2014/main" id="{7912F7A8-E2AA-93E4-0217-29D2644D2B6C}"/>
              </a:ext>
            </a:extLst>
          </p:cNvPr>
          <p:cNvSpPr>
            <a:spLocks noGrp="1"/>
          </p:cNvSpPr>
          <p:nvPr>
            <p:ph type="dt" sz="half" idx="10"/>
          </p:nvPr>
        </p:nvSpPr>
        <p:spPr/>
        <p:txBody>
          <a:bodyPr/>
          <a:lstStyle/>
          <a:p>
            <a:fld id="{A5006C3C-4A4B-45DE-8E25-E20FF15CC5E2}" type="datetime1">
              <a:rPr lang="en-US" smtClean="0"/>
              <a:t>7/19/2022</a:t>
            </a:fld>
            <a:endParaRPr lang="en-US"/>
          </a:p>
        </p:txBody>
      </p:sp>
      <p:pic>
        <p:nvPicPr>
          <p:cNvPr id="11" name="Picture 10">
            <a:extLst>
              <a:ext uri="{FF2B5EF4-FFF2-40B4-BE49-F238E27FC236}">
                <a16:creationId xmlns:a16="http://schemas.microsoft.com/office/drawing/2014/main" id="{4CA2DAB2-D9A9-6D8A-C489-36A0B67A0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5969080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29"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b="1">
                <a:solidFill>
                  <a:schemeClr val="tx2">
                    <a:lumMod val="75000"/>
                  </a:schemeClr>
                </a:solidFill>
              </a:rPr>
              <a:t>How to define Filter in web.xml?</a:t>
            </a:r>
          </a:p>
          <a:p>
            <a:pPr marL="914400" lvl="2" indent="0">
              <a:buNone/>
            </a:pPr>
            <a:r>
              <a:rPr lang="en-US">
                <a:solidFill>
                  <a:schemeClr val="tx2">
                    <a:lumMod val="75000"/>
                  </a:schemeClr>
                </a:solidFill>
              </a:rPr>
              <a:t>&lt;web-app&gt; </a:t>
            </a:r>
          </a:p>
          <a:p>
            <a:pPr marL="914400" lvl="2" indent="0">
              <a:buNone/>
            </a:pPr>
            <a:r>
              <a:rPr lang="en-US">
                <a:solidFill>
                  <a:schemeClr val="tx2">
                    <a:lumMod val="75000"/>
                  </a:schemeClr>
                </a:solidFill>
              </a:rPr>
              <a:t>&lt;filter&gt;  </a:t>
            </a:r>
          </a:p>
          <a:p>
            <a:pPr marL="914400" lvl="2" indent="0">
              <a:buNone/>
            </a:pPr>
            <a:r>
              <a:rPr lang="en-US">
                <a:solidFill>
                  <a:schemeClr val="tx2">
                    <a:lumMod val="75000"/>
                  </a:schemeClr>
                </a:solidFill>
              </a:rPr>
              <a:t>&lt;filter-name&gt;...&lt;/filter-name&gt;  </a:t>
            </a:r>
          </a:p>
          <a:p>
            <a:pPr marL="914400" lvl="2" indent="0">
              <a:buNone/>
            </a:pPr>
            <a:r>
              <a:rPr lang="en-US">
                <a:solidFill>
                  <a:schemeClr val="tx2">
                    <a:lumMod val="75000"/>
                  </a:schemeClr>
                </a:solidFill>
              </a:rPr>
              <a:t>&lt;filter-class&gt;...&lt;/filter-class&gt;  </a:t>
            </a:r>
          </a:p>
          <a:p>
            <a:pPr marL="914400" lvl="2" indent="0">
              <a:buNone/>
            </a:pPr>
            <a:r>
              <a:rPr lang="en-US">
                <a:solidFill>
                  <a:schemeClr val="tx2">
                    <a:lumMod val="75000"/>
                  </a:schemeClr>
                </a:solidFill>
              </a:rPr>
              <a:t>&lt;/filter&gt;  </a:t>
            </a:r>
          </a:p>
          <a:p>
            <a:pPr marL="914400" lvl="2" indent="0">
              <a:buNone/>
            </a:pPr>
            <a:r>
              <a:rPr lang="en-US">
                <a:solidFill>
                  <a:schemeClr val="tx2">
                    <a:lumMod val="75000"/>
                  </a:schemeClr>
                </a:solidFill>
              </a:rPr>
              <a:t>   </a:t>
            </a:r>
          </a:p>
          <a:p>
            <a:pPr marL="914400" lvl="2" indent="0">
              <a:buNone/>
            </a:pPr>
            <a:r>
              <a:rPr lang="en-US">
                <a:solidFill>
                  <a:schemeClr val="tx2">
                    <a:lumMod val="75000"/>
                  </a:schemeClr>
                </a:solidFill>
              </a:rPr>
              <a:t>&lt;filter-mapping&gt;  </a:t>
            </a:r>
          </a:p>
          <a:p>
            <a:pPr marL="914400" lvl="2" indent="0">
              <a:buNone/>
            </a:pPr>
            <a:r>
              <a:rPr lang="en-US">
                <a:solidFill>
                  <a:schemeClr val="tx2">
                    <a:lumMod val="75000"/>
                  </a:schemeClr>
                </a:solidFill>
              </a:rPr>
              <a:t>&lt;filter-name&gt;...&lt;/filter-name&gt;  </a:t>
            </a:r>
          </a:p>
          <a:p>
            <a:pPr marL="914400" lvl="2" indent="0">
              <a:buNone/>
            </a:pPr>
            <a:r>
              <a:rPr lang="en-US">
                <a:solidFill>
                  <a:schemeClr val="tx2">
                    <a:lumMod val="75000"/>
                  </a:schemeClr>
                </a:solidFill>
              </a:rPr>
              <a:t>&lt;url-pattern&gt;...&lt;/url-pattern&gt;  </a:t>
            </a:r>
          </a:p>
          <a:p>
            <a:pPr marL="914400" lvl="2" indent="0">
              <a:buNone/>
            </a:pPr>
            <a:r>
              <a:rPr lang="en-US">
                <a:solidFill>
                  <a:schemeClr val="tx2">
                    <a:lumMod val="75000"/>
                  </a:schemeClr>
                </a:solidFill>
              </a:rPr>
              <a:t>&lt;/filter-mapping&gt;   </a:t>
            </a:r>
          </a:p>
          <a:p>
            <a:pPr marL="914400" lvl="2" indent="0">
              <a:buNone/>
            </a:pPr>
            <a:r>
              <a:rPr lang="en-US">
                <a:solidFill>
                  <a:schemeClr val="tx2">
                    <a:lumMod val="75000"/>
                  </a:schemeClr>
                </a:solidFill>
              </a:rPr>
              <a:t>&lt;/web-app&gt;  </a:t>
            </a:r>
          </a:p>
          <a:p>
            <a:endParaRPr lang="en-US">
              <a:solidFill>
                <a:schemeClr val="tx2">
                  <a:lumMod val="75000"/>
                </a:schemeClr>
              </a:solidFill>
            </a:endParaRPr>
          </a:p>
        </p:txBody>
      </p:sp>
      <p:sp>
        <p:nvSpPr>
          <p:cNvPr id="2" name="Date Placeholder 1">
            <a:extLst>
              <a:ext uri="{FF2B5EF4-FFF2-40B4-BE49-F238E27FC236}">
                <a16:creationId xmlns:a16="http://schemas.microsoft.com/office/drawing/2014/main" id="{28C28F4D-4942-8D55-0850-F3AEA771EFAC}"/>
              </a:ext>
            </a:extLst>
          </p:cNvPr>
          <p:cNvSpPr>
            <a:spLocks noGrp="1"/>
          </p:cNvSpPr>
          <p:nvPr>
            <p:ph type="dt" sz="half" idx="10"/>
          </p:nvPr>
        </p:nvSpPr>
        <p:spPr/>
        <p:txBody>
          <a:bodyPr/>
          <a:lstStyle/>
          <a:p>
            <a:fld id="{CBBF5381-4671-4E39-A307-378BB97E25D2}" type="datetime1">
              <a:rPr lang="en-US" smtClean="0"/>
              <a:t>7/19/2022</a:t>
            </a:fld>
            <a:endParaRPr lang="en-US"/>
          </a:p>
        </p:txBody>
      </p:sp>
      <p:pic>
        <p:nvPicPr>
          <p:cNvPr id="30" name="Picture 29">
            <a:extLst>
              <a:ext uri="{FF2B5EF4-FFF2-40B4-BE49-F238E27FC236}">
                <a16:creationId xmlns:a16="http://schemas.microsoft.com/office/drawing/2014/main" id="{2A393956-1B73-63E4-4999-284E42E8BD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149413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r>
              <a:rPr lang="en-US" b="1" dirty="0"/>
              <a:t>Authentication Filter</a:t>
            </a:r>
          </a:p>
          <a:p>
            <a:pPr lvl="1"/>
            <a:r>
              <a:rPr lang="en-US" dirty="0"/>
              <a:t>We can </a:t>
            </a:r>
            <a:r>
              <a:rPr lang="en-US"/>
              <a:t>perform </a:t>
            </a:r>
            <a:r>
              <a:rPr lang="en-US" b="1" u="sng"/>
              <a:t>authentication</a:t>
            </a:r>
            <a:r>
              <a:rPr lang="en-US"/>
              <a:t> </a:t>
            </a:r>
            <a:r>
              <a:rPr lang="en-US" dirty="0"/>
              <a:t>in filter.</a:t>
            </a:r>
          </a:p>
          <a:p>
            <a:pPr lvl="1"/>
            <a:r>
              <a:rPr lang="en-US"/>
              <a:t>we are going to </a:t>
            </a:r>
            <a:r>
              <a:rPr lang="en-US" b="1"/>
              <a:t>check to password given by the user in filter class</a:t>
            </a:r>
            <a:r>
              <a:rPr lang="en-US"/>
              <a:t>, if given </a:t>
            </a:r>
            <a:r>
              <a:rPr lang="en-US" b="1" u="sng"/>
              <a:t>password is admin</a:t>
            </a:r>
            <a:r>
              <a:rPr lang="en-US"/>
              <a:t>, it will forward the request to the WelcomeAdmin servlet otherwise it will display error message.</a:t>
            </a:r>
          </a:p>
        </p:txBody>
      </p:sp>
      <p:sp>
        <p:nvSpPr>
          <p:cNvPr id="2" name="Date Placeholder 1">
            <a:extLst>
              <a:ext uri="{FF2B5EF4-FFF2-40B4-BE49-F238E27FC236}">
                <a16:creationId xmlns:a16="http://schemas.microsoft.com/office/drawing/2014/main" id="{ABB6174C-1AD8-F1F6-CE67-6F0231862B9B}"/>
              </a:ext>
            </a:extLst>
          </p:cNvPr>
          <p:cNvSpPr>
            <a:spLocks noGrp="1"/>
          </p:cNvSpPr>
          <p:nvPr>
            <p:ph type="dt" sz="half" idx="10"/>
          </p:nvPr>
        </p:nvSpPr>
        <p:spPr/>
        <p:txBody>
          <a:bodyPr/>
          <a:lstStyle/>
          <a:p>
            <a:fld id="{9FD6466F-C140-4F01-B7FA-42832985B937}" type="datetime1">
              <a:rPr lang="en-US" smtClean="0"/>
              <a:t>7/19/2022</a:t>
            </a:fld>
            <a:endParaRPr lang="en-US"/>
          </a:p>
        </p:txBody>
      </p:sp>
      <p:pic>
        <p:nvPicPr>
          <p:cNvPr id="39" name="Picture 38">
            <a:extLst>
              <a:ext uri="{FF2B5EF4-FFF2-40B4-BE49-F238E27FC236}">
                <a16:creationId xmlns:a16="http://schemas.microsoft.com/office/drawing/2014/main" id="{E4C0B673-B625-8936-F97A-BF1B09704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3793577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87669" y="624110"/>
            <a:ext cx="4137059" cy="1280890"/>
          </a:xfrm>
        </p:spPr>
        <p:txBody>
          <a:bodyPr>
            <a:normAutofit/>
          </a:bodyPr>
          <a:lstStyle/>
          <a:p>
            <a:r>
              <a:rPr lang="en-US" sz="3200" b="1"/>
              <a:t>FilterConfig</a:t>
            </a:r>
            <a:endParaRPr lang="en-US" sz="3200"/>
          </a:p>
        </p:txBody>
      </p:sp>
      <p:sp>
        <p:nvSpPr>
          <p:cNvPr id="3" name="Content Placeholder 2"/>
          <p:cNvSpPr>
            <a:spLocks noGrp="1"/>
          </p:cNvSpPr>
          <p:nvPr>
            <p:ph idx="1"/>
          </p:nvPr>
        </p:nvSpPr>
        <p:spPr>
          <a:xfrm>
            <a:off x="1683956" y="2133600"/>
            <a:ext cx="4140772" cy="3777622"/>
          </a:xfrm>
        </p:spPr>
        <p:txBody>
          <a:bodyPr>
            <a:normAutofit/>
          </a:bodyPr>
          <a:lstStyle/>
          <a:p>
            <a:r>
              <a:rPr lang="en-US">
                <a:solidFill>
                  <a:srgbClr val="000000"/>
                </a:solidFill>
              </a:rPr>
              <a:t>An object of FilterConfig is created by the </a:t>
            </a:r>
            <a:r>
              <a:rPr lang="en-US" b="1">
                <a:solidFill>
                  <a:srgbClr val="000000"/>
                </a:solidFill>
              </a:rPr>
              <a:t>web container.</a:t>
            </a:r>
          </a:p>
          <a:p>
            <a:r>
              <a:rPr lang="en-US">
                <a:solidFill>
                  <a:srgbClr val="000000"/>
                </a:solidFill>
              </a:rPr>
              <a:t>This object can be used to get the configuration information from the web.xml file. </a:t>
            </a:r>
            <a:endParaRPr lang="en-US" b="1">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29086542"/>
              </p:ext>
            </p:extLst>
          </p:nvPr>
        </p:nvGraphicFramePr>
        <p:xfrm>
          <a:off x="6091916" y="1724833"/>
          <a:ext cx="5451628" cy="3311583"/>
        </p:xfrm>
        <a:graphic>
          <a:graphicData uri="http://schemas.openxmlformats.org/drawingml/2006/table">
            <a:tbl>
              <a:tblPr firstRow="1" bandRow="1">
                <a:tableStyleId>{5C22544A-7EE6-4342-B048-85BDC9FD1C3A}</a:tableStyleId>
              </a:tblPr>
              <a:tblGrid>
                <a:gridCol w="2642473">
                  <a:extLst>
                    <a:ext uri="{9D8B030D-6E8A-4147-A177-3AD203B41FA5}">
                      <a16:colId xmlns:a16="http://schemas.microsoft.com/office/drawing/2014/main" val="20000"/>
                    </a:ext>
                  </a:extLst>
                </a:gridCol>
                <a:gridCol w="2809155">
                  <a:extLst>
                    <a:ext uri="{9D8B030D-6E8A-4147-A177-3AD203B41FA5}">
                      <a16:colId xmlns:a16="http://schemas.microsoft.com/office/drawing/2014/main" val="20001"/>
                    </a:ext>
                  </a:extLst>
                </a:gridCol>
              </a:tblGrid>
              <a:tr h="832079">
                <a:tc>
                  <a:txBody>
                    <a:bodyPr/>
                    <a:lstStyle/>
                    <a:p>
                      <a:r>
                        <a:rPr lang="en-US" sz="1600" b="1"/>
                        <a:t>public void </a:t>
                      </a:r>
                      <a:r>
                        <a:rPr lang="en-US" sz="1600" b="1" err="1"/>
                        <a:t>init</a:t>
                      </a:r>
                      <a:r>
                        <a:rPr lang="en-US" sz="1600" b="1"/>
                        <a:t>(</a:t>
                      </a:r>
                      <a:r>
                        <a:rPr lang="en-US" sz="1600" b="1" err="1"/>
                        <a:t>FilterConfig</a:t>
                      </a:r>
                      <a:r>
                        <a:rPr lang="en-US" sz="1600" b="1"/>
                        <a:t> </a:t>
                      </a:r>
                      <a:r>
                        <a:rPr lang="en-US" sz="1600" b="1" err="1"/>
                        <a:t>config</a:t>
                      </a:r>
                      <a:r>
                        <a:rPr lang="en-US" sz="1600" b="1"/>
                        <a:t>)</a:t>
                      </a:r>
                      <a:endParaRPr lang="en-US" sz="1600"/>
                    </a:p>
                  </a:txBody>
                  <a:tcPr marL="80008" marR="80008" marT="40004" marB="40004"/>
                </a:tc>
                <a:tc>
                  <a:txBody>
                    <a:bodyPr/>
                    <a:lstStyle/>
                    <a:p>
                      <a:r>
                        <a:rPr lang="en-US" sz="1600" err="1"/>
                        <a:t>init</a:t>
                      </a:r>
                      <a:r>
                        <a:rPr lang="en-US" sz="1600"/>
                        <a:t>() method is invoked only once it is used to initialize the filter.</a:t>
                      </a:r>
                    </a:p>
                  </a:txBody>
                  <a:tcPr marL="80008" marR="80008" marT="40004" marB="40004"/>
                </a:tc>
                <a:extLst>
                  <a:ext uri="{0D108BD9-81ED-4DB2-BD59-A6C34878D82A}">
                    <a16:rowId xmlns:a16="http://schemas.microsoft.com/office/drawing/2014/main" val="10000"/>
                  </a:ext>
                </a:extLst>
              </a:tr>
              <a:tr h="832079">
                <a:tc>
                  <a:txBody>
                    <a:bodyPr/>
                    <a:lstStyle/>
                    <a:p>
                      <a:r>
                        <a:rPr lang="en-US" sz="1600" b="1"/>
                        <a:t>public String </a:t>
                      </a:r>
                      <a:r>
                        <a:rPr lang="en-US" sz="1600" b="1" err="1"/>
                        <a:t>getInitParameter</a:t>
                      </a:r>
                      <a:r>
                        <a:rPr lang="en-US" sz="1600" b="1"/>
                        <a:t>(String </a:t>
                      </a:r>
                      <a:r>
                        <a:rPr lang="en-US" sz="1600" b="1" err="1"/>
                        <a:t>parameterName</a:t>
                      </a:r>
                      <a:r>
                        <a:rPr lang="en-US" sz="1600" b="1"/>
                        <a:t>):</a:t>
                      </a:r>
                      <a:endParaRPr lang="en-US" sz="1600"/>
                    </a:p>
                  </a:txBody>
                  <a:tcPr marL="80008" marR="80008" marT="40004" marB="40004"/>
                </a:tc>
                <a:tc>
                  <a:txBody>
                    <a:bodyPr/>
                    <a:lstStyle/>
                    <a:p>
                      <a:r>
                        <a:rPr lang="en-US" sz="1600"/>
                        <a:t>Returns the parameter value for the specified parameter name.</a:t>
                      </a:r>
                    </a:p>
                  </a:txBody>
                  <a:tcPr marL="80008" marR="80008" marT="40004" marB="40004"/>
                </a:tc>
                <a:extLst>
                  <a:ext uri="{0D108BD9-81ED-4DB2-BD59-A6C34878D82A}">
                    <a16:rowId xmlns:a16="http://schemas.microsoft.com/office/drawing/2014/main" val="10001"/>
                  </a:ext>
                </a:extLst>
              </a:tr>
              <a:tr h="832079">
                <a:tc>
                  <a:txBody>
                    <a:bodyPr/>
                    <a:lstStyle/>
                    <a:p>
                      <a:r>
                        <a:rPr lang="en-US" sz="1600" b="1"/>
                        <a:t>public </a:t>
                      </a:r>
                      <a:r>
                        <a:rPr lang="en-US" sz="1600" b="1" err="1"/>
                        <a:t>java.util.Enumeration</a:t>
                      </a:r>
                      <a:r>
                        <a:rPr lang="en-US" sz="1600" b="1"/>
                        <a:t> </a:t>
                      </a:r>
                      <a:r>
                        <a:rPr lang="en-US" sz="1600" b="1" err="1"/>
                        <a:t>getInitParameterNames</a:t>
                      </a:r>
                      <a:r>
                        <a:rPr lang="en-US" sz="1600" b="1"/>
                        <a:t>()</a:t>
                      </a:r>
                      <a:endParaRPr lang="en-US" sz="1600"/>
                    </a:p>
                  </a:txBody>
                  <a:tcPr marL="80008" marR="80008" marT="40004" marB="40004"/>
                </a:tc>
                <a:tc>
                  <a:txBody>
                    <a:bodyPr/>
                    <a:lstStyle/>
                    <a:p>
                      <a:r>
                        <a:rPr lang="en-US" sz="1600"/>
                        <a:t>Returns an enumeration containing all the parameter names.</a:t>
                      </a:r>
                    </a:p>
                  </a:txBody>
                  <a:tcPr marL="80008" marR="80008" marT="40004" marB="40004"/>
                </a:tc>
                <a:extLst>
                  <a:ext uri="{0D108BD9-81ED-4DB2-BD59-A6C34878D82A}">
                    <a16:rowId xmlns:a16="http://schemas.microsoft.com/office/drawing/2014/main" val="10002"/>
                  </a:ext>
                </a:extLst>
              </a:tr>
              <a:tr h="592057">
                <a:tc>
                  <a:txBody>
                    <a:bodyPr/>
                    <a:lstStyle/>
                    <a:p>
                      <a:r>
                        <a:rPr lang="en-US" sz="1600" b="1"/>
                        <a:t>public </a:t>
                      </a:r>
                      <a:r>
                        <a:rPr lang="en-US" sz="1600" b="1" err="1"/>
                        <a:t>ServletContext</a:t>
                      </a:r>
                      <a:r>
                        <a:rPr lang="en-US" sz="1600" b="1"/>
                        <a:t> </a:t>
                      </a:r>
                      <a:r>
                        <a:rPr lang="en-US" sz="1600" b="1" err="1"/>
                        <a:t>getServletContext</a:t>
                      </a:r>
                      <a:r>
                        <a:rPr lang="en-US" sz="1600" b="1"/>
                        <a:t>()</a:t>
                      </a:r>
                      <a:endParaRPr lang="en-US" sz="1600"/>
                    </a:p>
                  </a:txBody>
                  <a:tcPr marL="80008" marR="80008" marT="40004" marB="40004"/>
                </a:tc>
                <a:tc>
                  <a:txBody>
                    <a:bodyPr/>
                    <a:lstStyle/>
                    <a:p>
                      <a:r>
                        <a:rPr lang="en-US" sz="1600"/>
                        <a:t>Returns the </a:t>
                      </a:r>
                      <a:r>
                        <a:rPr lang="en-US" sz="1600" err="1"/>
                        <a:t>ServletContext</a:t>
                      </a:r>
                      <a:r>
                        <a:rPr lang="en-US" sz="1600"/>
                        <a:t> object.</a:t>
                      </a:r>
                    </a:p>
                  </a:txBody>
                  <a:tcPr marL="80008" marR="80008" marT="40004" marB="40004"/>
                </a:tc>
                <a:extLst>
                  <a:ext uri="{0D108BD9-81ED-4DB2-BD59-A6C34878D82A}">
                    <a16:rowId xmlns:a16="http://schemas.microsoft.com/office/drawing/2014/main" val="10003"/>
                  </a:ext>
                </a:extLst>
              </a:tr>
            </a:tbl>
          </a:graphicData>
        </a:graphic>
      </p:graphicFrame>
      <p:sp>
        <p:nvSpPr>
          <p:cNvPr id="5" name="Date Placeholder 4">
            <a:extLst>
              <a:ext uri="{FF2B5EF4-FFF2-40B4-BE49-F238E27FC236}">
                <a16:creationId xmlns:a16="http://schemas.microsoft.com/office/drawing/2014/main" id="{C4EE45BF-B51E-1515-93E0-859323E4524D}"/>
              </a:ext>
            </a:extLst>
          </p:cNvPr>
          <p:cNvSpPr>
            <a:spLocks noGrp="1"/>
          </p:cNvSpPr>
          <p:nvPr>
            <p:ph type="dt" sz="half" idx="10"/>
          </p:nvPr>
        </p:nvSpPr>
        <p:spPr/>
        <p:txBody>
          <a:bodyPr/>
          <a:lstStyle/>
          <a:p>
            <a:fld id="{BA383A41-A6E7-4B47-861D-67389C21C0E6}" type="datetime1">
              <a:rPr lang="en-US" smtClean="0"/>
              <a:t>7/19/2022</a:t>
            </a:fld>
            <a:endParaRPr lang="en-US"/>
          </a:p>
        </p:txBody>
      </p:sp>
      <p:pic>
        <p:nvPicPr>
          <p:cNvPr id="8" name="Picture 7">
            <a:extLst>
              <a:ext uri="{FF2B5EF4-FFF2-40B4-BE49-F238E27FC236}">
                <a16:creationId xmlns:a16="http://schemas.microsoft.com/office/drawing/2014/main" id="{5C788671-9D05-C89A-FB52-45C2EF70C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7064351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r>
              <a:rPr lang="en-US" b="1" dirty="0"/>
              <a:t>Event and Listener in Servlet</a:t>
            </a:r>
            <a:endParaRPr lang="en-US"/>
          </a:p>
        </p:txBody>
      </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Top view of cubes connected with black lines">
            <a:extLst>
              <a:ext uri="{FF2B5EF4-FFF2-40B4-BE49-F238E27FC236}">
                <a16:creationId xmlns:a16="http://schemas.microsoft.com/office/drawing/2014/main" id="{7B0821A8-F1DC-0BB6-9BC8-D601618CB6DB}"/>
              </a:ext>
            </a:extLst>
          </p:cNvPr>
          <p:cNvPicPr>
            <a:picLocks noChangeAspect="1"/>
          </p:cNvPicPr>
          <p:nvPr/>
        </p:nvPicPr>
        <p:blipFill rotWithShape="1">
          <a:blip r:embed="rId2"/>
          <a:srcRect l="29419" r="19497"/>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a:lnSpc>
                <a:spcPct val="90000"/>
              </a:lnSpc>
            </a:pPr>
            <a:r>
              <a:rPr lang="en-US" sz="1700"/>
              <a:t>Events are basically occurrence of something.</a:t>
            </a:r>
          </a:p>
          <a:p>
            <a:pPr>
              <a:lnSpc>
                <a:spcPct val="90000"/>
              </a:lnSpc>
            </a:pPr>
            <a:r>
              <a:rPr lang="en-US" sz="1700"/>
              <a:t>Changing the state of an object is known as an event.</a:t>
            </a:r>
          </a:p>
          <a:p>
            <a:pPr>
              <a:lnSpc>
                <a:spcPct val="90000"/>
              </a:lnSpc>
            </a:pPr>
            <a:r>
              <a:rPr lang="en-US" sz="1700"/>
              <a:t>We can perform some important tasks at the occurrence of these exceptions, such as counting total and current logged-in users, creating tables of the database at time of deploying the project, creating database connection object etc.</a:t>
            </a:r>
          </a:p>
          <a:p>
            <a:pPr>
              <a:lnSpc>
                <a:spcPct val="90000"/>
              </a:lnSpc>
            </a:pPr>
            <a:r>
              <a:rPr lang="en-US" sz="1700"/>
              <a:t>There are many Event classes and Listener interfaces in the </a:t>
            </a:r>
            <a:r>
              <a:rPr lang="en-US" sz="1700" err="1"/>
              <a:t>javax.servlet</a:t>
            </a:r>
            <a:r>
              <a:rPr lang="en-US" sz="1700"/>
              <a:t> and </a:t>
            </a:r>
            <a:r>
              <a:rPr lang="en-US" sz="1700" err="1"/>
              <a:t>javax.servlet.http</a:t>
            </a:r>
            <a:r>
              <a:rPr lang="en-US" sz="1700"/>
              <a:t> packages.</a:t>
            </a:r>
          </a:p>
        </p:txBody>
      </p:sp>
      <p:sp>
        <p:nvSpPr>
          <p:cNvPr id="4" name="Date Placeholder 3">
            <a:extLst>
              <a:ext uri="{FF2B5EF4-FFF2-40B4-BE49-F238E27FC236}">
                <a16:creationId xmlns:a16="http://schemas.microsoft.com/office/drawing/2014/main" id="{5A4F020F-EE66-39FB-26C6-4A164071D7C0}"/>
              </a:ext>
            </a:extLst>
          </p:cNvPr>
          <p:cNvSpPr>
            <a:spLocks noGrp="1"/>
          </p:cNvSpPr>
          <p:nvPr>
            <p:ph type="dt" sz="half" idx="10"/>
          </p:nvPr>
        </p:nvSpPr>
        <p:spPr/>
        <p:txBody>
          <a:bodyPr/>
          <a:lstStyle/>
          <a:p>
            <a:fld id="{12E00690-FFC6-4537-AE7F-45E0DBC00C41}" type="datetime1">
              <a:rPr lang="en-US" smtClean="0"/>
              <a:t>7/19/2022</a:t>
            </a:fld>
            <a:endParaRPr lang="en-US"/>
          </a:p>
        </p:txBody>
      </p:sp>
      <p:pic>
        <p:nvPicPr>
          <p:cNvPr id="38" name="Picture 37">
            <a:extLst>
              <a:ext uri="{FF2B5EF4-FFF2-40B4-BE49-F238E27FC236}">
                <a16:creationId xmlns:a16="http://schemas.microsoft.com/office/drawing/2014/main" id="{C41C6AC1-213D-D625-DCA9-54E7A410F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098982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Event classes</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pPr marL="514350" indent="-514350">
              <a:buFont typeface="+mj-lt"/>
              <a:buAutoNum type="arabicPeriod"/>
            </a:pPr>
            <a:r>
              <a:rPr lang="en-US">
                <a:solidFill>
                  <a:schemeClr val="tx2">
                    <a:lumMod val="75000"/>
                  </a:schemeClr>
                </a:solidFill>
              </a:rPr>
              <a:t>ServletRequestEvent</a:t>
            </a:r>
          </a:p>
          <a:p>
            <a:pPr marL="514350" indent="-514350">
              <a:buFont typeface="+mj-lt"/>
              <a:buAutoNum type="arabicPeriod"/>
            </a:pPr>
            <a:r>
              <a:rPr lang="en-US">
                <a:solidFill>
                  <a:schemeClr val="tx2">
                    <a:lumMod val="75000"/>
                  </a:schemeClr>
                </a:solidFill>
              </a:rPr>
              <a:t>ServletContextEvent</a:t>
            </a:r>
          </a:p>
          <a:p>
            <a:pPr marL="514350" indent="-514350">
              <a:buFont typeface="+mj-lt"/>
              <a:buAutoNum type="arabicPeriod"/>
            </a:pPr>
            <a:r>
              <a:rPr lang="en-US">
                <a:solidFill>
                  <a:schemeClr val="tx2">
                    <a:lumMod val="75000"/>
                  </a:schemeClr>
                </a:solidFill>
              </a:rPr>
              <a:t>ServletRequestAttributeEvent</a:t>
            </a:r>
          </a:p>
          <a:p>
            <a:pPr marL="514350" indent="-514350">
              <a:buFont typeface="+mj-lt"/>
              <a:buAutoNum type="arabicPeriod"/>
            </a:pPr>
            <a:r>
              <a:rPr lang="en-US">
                <a:solidFill>
                  <a:schemeClr val="tx2">
                    <a:lumMod val="75000"/>
                  </a:schemeClr>
                </a:solidFill>
              </a:rPr>
              <a:t>ServletContextAttributeEvent</a:t>
            </a:r>
          </a:p>
          <a:p>
            <a:pPr marL="514350" indent="-514350">
              <a:buFont typeface="+mj-lt"/>
              <a:buAutoNum type="arabicPeriod"/>
            </a:pPr>
            <a:r>
              <a:rPr lang="en-US">
                <a:solidFill>
                  <a:schemeClr val="tx2">
                    <a:lumMod val="75000"/>
                  </a:schemeClr>
                </a:solidFill>
              </a:rPr>
              <a:t>HttpSessionEvent</a:t>
            </a:r>
          </a:p>
          <a:p>
            <a:pPr marL="514350" indent="-514350">
              <a:buFont typeface="+mj-lt"/>
              <a:buAutoNum type="arabicPeriod"/>
            </a:pPr>
            <a:r>
              <a:rPr lang="en-US">
                <a:solidFill>
                  <a:schemeClr val="tx2">
                    <a:lumMod val="75000"/>
                  </a:schemeClr>
                </a:solidFill>
              </a:rPr>
              <a:t>HttpSessionBindingEvent</a:t>
            </a:r>
          </a:p>
          <a:p>
            <a:endParaRPr lang="en-US">
              <a:solidFill>
                <a:schemeClr val="tx2">
                  <a:lumMod val="75000"/>
                </a:schemeClr>
              </a:solidFill>
            </a:endParaRPr>
          </a:p>
        </p:txBody>
      </p:sp>
      <p:sp>
        <p:nvSpPr>
          <p:cNvPr id="4" name="Date Placeholder 3">
            <a:extLst>
              <a:ext uri="{FF2B5EF4-FFF2-40B4-BE49-F238E27FC236}">
                <a16:creationId xmlns:a16="http://schemas.microsoft.com/office/drawing/2014/main" id="{8D28E614-9836-1698-22A5-282D0E70CC8B}"/>
              </a:ext>
            </a:extLst>
          </p:cNvPr>
          <p:cNvSpPr>
            <a:spLocks noGrp="1"/>
          </p:cNvSpPr>
          <p:nvPr>
            <p:ph type="dt" sz="half" idx="10"/>
          </p:nvPr>
        </p:nvSpPr>
        <p:spPr/>
        <p:txBody>
          <a:bodyPr/>
          <a:lstStyle/>
          <a:p>
            <a:fld id="{3D201175-8AA4-4D61-83E4-62ED3DC4CFB4}" type="datetime1">
              <a:rPr lang="en-US" smtClean="0"/>
              <a:t>7/19/2022</a:t>
            </a:fld>
            <a:endParaRPr lang="en-US"/>
          </a:p>
        </p:txBody>
      </p:sp>
      <p:pic>
        <p:nvPicPr>
          <p:cNvPr id="27" name="Picture 26">
            <a:extLst>
              <a:ext uri="{FF2B5EF4-FFF2-40B4-BE49-F238E27FC236}">
                <a16:creationId xmlns:a16="http://schemas.microsoft.com/office/drawing/2014/main" id="{F0CA6088-4965-AE2F-21D8-BA438411A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1221403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373062" y="624110"/>
            <a:ext cx="8131550" cy="1280890"/>
          </a:xfrm>
        </p:spPr>
        <p:txBody>
          <a:bodyPr>
            <a:normAutofit/>
          </a:bodyPr>
          <a:lstStyle/>
          <a:p>
            <a:r>
              <a:rPr lang="en-US" b="1" dirty="0"/>
              <a:t>Event interfaces</a:t>
            </a: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a:bodyPr>
          <a:lstStyle/>
          <a:p>
            <a:pPr marL="0" indent="0">
              <a:buNone/>
            </a:pPr>
            <a:r>
              <a:rPr lang="en-US" dirty="0"/>
              <a:t>The event interfaces are as follows:</a:t>
            </a:r>
          </a:p>
          <a:p>
            <a:pPr marL="514350" indent="-514350">
              <a:buFont typeface="+mj-lt"/>
              <a:buAutoNum type="arabicPeriod"/>
            </a:pPr>
            <a:r>
              <a:rPr lang="en-US" dirty="0" err="1"/>
              <a:t>ServletRequestListener</a:t>
            </a:r>
            <a:r>
              <a:rPr lang="en-US" dirty="0"/>
              <a:t>(implemented to notify the request coming in scope and going out of  scope for a servlet)</a:t>
            </a:r>
          </a:p>
          <a:p>
            <a:pPr marL="514350" indent="-514350">
              <a:buFont typeface="+mj-lt"/>
              <a:buAutoNum type="arabicPeriod"/>
            </a:pPr>
            <a:r>
              <a:rPr lang="en-US" dirty="0" err="1"/>
              <a:t>ServletRequestAttributeListener</a:t>
            </a:r>
            <a:r>
              <a:rPr lang="en-US" dirty="0"/>
              <a:t>(implemented to notify the changes (</a:t>
            </a:r>
            <a:r>
              <a:rPr lang="en-US" dirty="0" err="1"/>
              <a:t>addition,replacement</a:t>
            </a:r>
            <a:r>
              <a:rPr lang="en-US" dirty="0"/>
              <a:t> or removal) in the request attributes)</a:t>
            </a:r>
          </a:p>
          <a:p>
            <a:pPr marL="514350" indent="-514350">
              <a:buFont typeface="+mj-lt"/>
              <a:buAutoNum type="arabicPeriod"/>
            </a:pPr>
            <a:r>
              <a:rPr lang="en-US" dirty="0" err="1"/>
              <a:t>ServletContextListener</a:t>
            </a:r>
            <a:r>
              <a:rPr lang="en-US" dirty="0"/>
              <a:t>(implemented to notify the initialization or destruction of the servlet )</a:t>
            </a:r>
          </a:p>
          <a:p>
            <a:pPr marL="514350" indent="-514350">
              <a:buFont typeface="+mj-lt"/>
              <a:buAutoNum type="arabicPeriod"/>
            </a:pPr>
            <a:r>
              <a:rPr lang="en-US" dirty="0" err="1"/>
              <a:t>ServletContextAttributeListener</a:t>
            </a:r>
            <a:r>
              <a:rPr lang="en-US" dirty="0"/>
              <a:t>(implemented to notify the changes (</a:t>
            </a:r>
            <a:r>
              <a:rPr lang="en-US" dirty="0" err="1"/>
              <a:t>addition,replacement</a:t>
            </a:r>
            <a:r>
              <a:rPr lang="en-US" dirty="0"/>
              <a:t> or removal) in the context attributes)</a:t>
            </a:r>
          </a:p>
          <a:p>
            <a:endParaRPr lang="en-US" dirty="0"/>
          </a:p>
        </p:txBody>
      </p:sp>
      <p:sp>
        <p:nvSpPr>
          <p:cNvPr id="4" name="Date Placeholder 3">
            <a:extLst>
              <a:ext uri="{FF2B5EF4-FFF2-40B4-BE49-F238E27FC236}">
                <a16:creationId xmlns:a16="http://schemas.microsoft.com/office/drawing/2014/main" id="{5AAA33F1-77D8-B458-A450-3871FA879C76}"/>
              </a:ext>
            </a:extLst>
          </p:cNvPr>
          <p:cNvSpPr>
            <a:spLocks noGrp="1"/>
          </p:cNvSpPr>
          <p:nvPr>
            <p:ph type="dt" sz="half" idx="10"/>
          </p:nvPr>
        </p:nvSpPr>
        <p:spPr/>
        <p:txBody>
          <a:bodyPr/>
          <a:lstStyle/>
          <a:p>
            <a:fld id="{AB869677-B944-4F75-9FAB-80CADDEF6366}" type="datetime1">
              <a:rPr lang="en-US" smtClean="0"/>
              <a:t>7/19/2022</a:t>
            </a:fld>
            <a:endParaRPr lang="en-US"/>
          </a:p>
        </p:txBody>
      </p:sp>
      <p:pic>
        <p:nvPicPr>
          <p:cNvPr id="39" name="Picture 38">
            <a:extLst>
              <a:ext uri="{FF2B5EF4-FFF2-40B4-BE49-F238E27FC236}">
                <a16:creationId xmlns:a16="http://schemas.microsoft.com/office/drawing/2014/main" id="{E4309086-A3D5-A5E7-C64F-FE40ABCA9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3510451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4"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5"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6"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6483096" y="624110"/>
            <a:ext cx="5021516" cy="1280890"/>
          </a:xfrm>
        </p:spPr>
        <p:txBody>
          <a:bodyPr>
            <a:normAutofit/>
          </a:bodyPr>
          <a:lstStyle/>
          <a:p>
            <a:endParaRPr lang="en-US"/>
          </a:p>
        </p:txBody>
      </p:sp>
      <p:sp>
        <p:nvSpPr>
          <p:cNvPr id="47"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8"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49" name="Picture 4">
            <a:extLst>
              <a:ext uri="{FF2B5EF4-FFF2-40B4-BE49-F238E27FC236}">
                <a16:creationId xmlns:a16="http://schemas.microsoft.com/office/drawing/2014/main" id="{87951986-869E-E58A-C698-4FE0D5B3A19A}"/>
              </a:ext>
            </a:extLst>
          </p:cNvPr>
          <p:cNvPicPr>
            <a:picLocks noChangeAspect="1"/>
          </p:cNvPicPr>
          <p:nvPr/>
        </p:nvPicPr>
        <p:blipFill rotWithShape="1">
          <a:blip r:embed="rId2"/>
          <a:srcRect l="27434" r="26761" b="-2"/>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a:lnSpc>
                <a:spcPct val="90000"/>
              </a:lnSpc>
            </a:pPr>
            <a:r>
              <a:rPr lang="en-US"/>
              <a:t>HttpSessionListener(implemented to notify the initialization or destruction of the Http Session.)</a:t>
            </a:r>
          </a:p>
          <a:p>
            <a:pPr>
              <a:lnSpc>
                <a:spcPct val="90000"/>
              </a:lnSpc>
            </a:pPr>
            <a:r>
              <a:rPr lang="en-US"/>
              <a:t>HttpSessionAttributeListener(implemented to notify when a sessions object migrates from one VM to another.)</a:t>
            </a:r>
          </a:p>
          <a:p>
            <a:pPr>
              <a:lnSpc>
                <a:spcPct val="90000"/>
              </a:lnSpc>
            </a:pPr>
            <a:r>
              <a:rPr lang="en-US"/>
              <a:t>HttpSessionBindingListener(has the relevance when a session is part of a web application in a distributed environment.)</a:t>
            </a:r>
          </a:p>
          <a:p>
            <a:pPr>
              <a:lnSpc>
                <a:spcPct val="90000"/>
              </a:lnSpc>
            </a:pPr>
            <a:r>
              <a:rPr lang="en-US"/>
              <a:t>HttpSessionActivationListener(implemented to notify the changes in the HttpSession attribute.)</a:t>
            </a:r>
          </a:p>
          <a:p>
            <a:pPr>
              <a:lnSpc>
                <a:spcPct val="90000"/>
              </a:lnSpc>
            </a:pPr>
            <a:endParaRPr lang="en-US"/>
          </a:p>
        </p:txBody>
      </p:sp>
      <p:sp>
        <p:nvSpPr>
          <p:cNvPr id="4" name="Date Placeholder 3">
            <a:extLst>
              <a:ext uri="{FF2B5EF4-FFF2-40B4-BE49-F238E27FC236}">
                <a16:creationId xmlns:a16="http://schemas.microsoft.com/office/drawing/2014/main" id="{025142CB-36F1-0FEE-5968-6B9F71943106}"/>
              </a:ext>
            </a:extLst>
          </p:cNvPr>
          <p:cNvSpPr>
            <a:spLocks noGrp="1"/>
          </p:cNvSpPr>
          <p:nvPr>
            <p:ph type="dt" sz="half" idx="10"/>
          </p:nvPr>
        </p:nvSpPr>
        <p:spPr/>
        <p:txBody>
          <a:bodyPr/>
          <a:lstStyle/>
          <a:p>
            <a:fld id="{338676B0-60EC-4B4C-A680-CA6D0A7AEE0B}" type="datetime1">
              <a:rPr lang="en-US" smtClean="0"/>
              <a:t>7/19/2022</a:t>
            </a:fld>
            <a:endParaRPr lang="en-US"/>
          </a:p>
        </p:txBody>
      </p:sp>
      <p:pic>
        <p:nvPicPr>
          <p:cNvPr id="38" name="Picture 37">
            <a:extLst>
              <a:ext uri="{FF2B5EF4-FFF2-40B4-BE49-F238E27FC236}">
                <a16:creationId xmlns:a16="http://schemas.microsoft.com/office/drawing/2014/main" id="{4A86CC1A-FEFF-AC69-A8FA-16FA087BC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6627294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84E6BBB-D8CA-443B-ADE6-892AD81ADB50}"/>
              </a:ext>
            </a:extLst>
          </p:cNvPr>
          <p:cNvSpPr>
            <a:spLocks noGrp="1"/>
          </p:cNvSpPr>
          <p:nvPr>
            <p:ph type="ctrTitle"/>
          </p:nvPr>
        </p:nvSpPr>
        <p:spPr>
          <a:xfrm>
            <a:off x="3373062" y="1864865"/>
            <a:ext cx="8131550" cy="2262781"/>
          </a:xfrm>
        </p:spPr>
        <p:txBody>
          <a:bodyPr>
            <a:normAutofit/>
          </a:bodyPr>
          <a:lstStyle/>
          <a:p>
            <a:r>
              <a:rPr lang="en-IN" dirty="0"/>
              <a:t>Any Question?</a:t>
            </a:r>
          </a:p>
        </p:txBody>
      </p:sp>
      <p:sp>
        <p:nvSpPr>
          <p:cNvPr id="5" name="Subtitle 4">
            <a:extLst>
              <a:ext uri="{FF2B5EF4-FFF2-40B4-BE49-F238E27FC236}">
                <a16:creationId xmlns:a16="http://schemas.microsoft.com/office/drawing/2014/main" id="{41BF5BE5-F1D3-4128-8230-B3C0C90DF5FF}"/>
              </a:ext>
            </a:extLst>
          </p:cNvPr>
          <p:cNvSpPr>
            <a:spLocks noGrp="1"/>
          </p:cNvSpPr>
          <p:nvPr>
            <p:ph type="subTitle" idx="1"/>
          </p:nvPr>
        </p:nvSpPr>
        <p:spPr>
          <a:xfrm>
            <a:off x="3373062" y="4127644"/>
            <a:ext cx="8131550" cy="1126283"/>
          </a:xfrm>
        </p:spPr>
        <p:txBody>
          <a:bodyPr>
            <a:normAutofit/>
          </a:bodyPr>
          <a:lstStyle/>
          <a:p>
            <a:endParaRPr lang="en-IN"/>
          </a:p>
        </p:txBody>
      </p:sp>
      <p:sp>
        <p:nvSpPr>
          <p:cNvPr id="12" name="Rectangle 11">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5"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8" name="Group 27">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9"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30"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1"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2"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3"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4"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5"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6"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7"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8"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9"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40"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2"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2" name="Date Placeholder 1">
            <a:extLst>
              <a:ext uri="{FF2B5EF4-FFF2-40B4-BE49-F238E27FC236}">
                <a16:creationId xmlns:a16="http://schemas.microsoft.com/office/drawing/2014/main" id="{2F469438-6516-3281-5506-EA9BEAC7290D}"/>
              </a:ext>
            </a:extLst>
          </p:cNvPr>
          <p:cNvSpPr>
            <a:spLocks noGrp="1"/>
          </p:cNvSpPr>
          <p:nvPr>
            <p:ph type="dt" sz="half" idx="10"/>
          </p:nvPr>
        </p:nvSpPr>
        <p:spPr/>
        <p:txBody>
          <a:bodyPr/>
          <a:lstStyle/>
          <a:p>
            <a:fld id="{68C15630-D131-423A-A0BB-7A14B28D9309}" type="datetime1">
              <a:rPr lang="en-US" smtClean="0"/>
              <a:t>7/19/2022</a:t>
            </a:fld>
            <a:endParaRPr lang="en-US"/>
          </a:p>
        </p:txBody>
      </p:sp>
      <p:pic>
        <p:nvPicPr>
          <p:cNvPr id="41" name="Picture 40">
            <a:extLst>
              <a:ext uri="{FF2B5EF4-FFF2-40B4-BE49-F238E27FC236}">
                <a16:creationId xmlns:a16="http://schemas.microsoft.com/office/drawing/2014/main" id="{6AE9B2C1-BE72-6C6C-FF74-8703DD356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974793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ABABA7-0420-4200-9B65-1C1967CE9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A03E380-9CD1-4ABA-A763-9F9D252B89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2">
              <a:lumMod val="90000"/>
            </a:schemeClr>
          </a:solidFill>
        </p:grpSpPr>
        <p:sp>
          <p:nvSpPr>
            <p:cNvPr id="11" name="Freeform 11">
              <a:extLst>
                <a:ext uri="{FF2B5EF4-FFF2-40B4-BE49-F238E27FC236}">
                  <a16:creationId xmlns:a16="http://schemas.microsoft.com/office/drawing/2014/main" id="{66E01B84-4C2B-4DE5-90C8-9C4001A7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2" name="Freeform 12">
              <a:extLst>
                <a:ext uri="{FF2B5EF4-FFF2-40B4-BE49-F238E27FC236}">
                  <a16:creationId xmlns:a16="http://schemas.microsoft.com/office/drawing/2014/main" id="{64CE5A7A-D5C5-4FE5-860C-0B5748FD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3" name="Freeform 13">
              <a:extLst>
                <a:ext uri="{FF2B5EF4-FFF2-40B4-BE49-F238E27FC236}">
                  <a16:creationId xmlns:a16="http://schemas.microsoft.com/office/drawing/2014/main" id="{016A7D2A-6EEA-47B8-A763-7D82E41B3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4" name="Freeform 14">
              <a:extLst>
                <a:ext uri="{FF2B5EF4-FFF2-40B4-BE49-F238E27FC236}">
                  <a16:creationId xmlns:a16="http://schemas.microsoft.com/office/drawing/2014/main" id="{E758F6E7-6DEC-48D0-ACB1-E5E26B13E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5" name="Freeform 15">
              <a:extLst>
                <a:ext uri="{FF2B5EF4-FFF2-40B4-BE49-F238E27FC236}">
                  <a16:creationId xmlns:a16="http://schemas.microsoft.com/office/drawing/2014/main" id="{B56657FF-C027-42E7-859B-902929B6F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6" name="Freeform 16">
              <a:extLst>
                <a:ext uri="{FF2B5EF4-FFF2-40B4-BE49-F238E27FC236}">
                  <a16:creationId xmlns:a16="http://schemas.microsoft.com/office/drawing/2014/main" id="{79047F2A-5978-46C6-B3A2-54AAC213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7" name="Freeform 17">
              <a:extLst>
                <a:ext uri="{FF2B5EF4-FFF2-40B4-BE49-F238E27FC236}">
                  <a16:creationId xmlns:a16="http://schemas.microsoft.com/office/drawing/2014/main" id="{F3BE8FD1-0A72-4640-AC7A-2E057273F8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18" name="Freeform 18">
              <a:extLst>
                <a:ext uri="{FF2B5EF4-FFF2-40B4-BE49-F238E27FC236}">
                  <a16:creationId xmlns:a16="http://schemas.microsoft.com/office/drawing/2014/main" id="{752FC782-A372-4D11-B20D-958955E56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19" name="Freeform 19">
              <a:extLst>
                <a:ext uri="{FF2B5EF4-FFF2-40B4-BE49-F238E27FC236}">
                  <a16:creationId xmlns:a16="http://schemas.microsoft.com/office/drawing/2014/main" id="{AA00B2F1-BEE2-444A-8249-C8E3212CA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0" name="Freeform 20">
              <a:extLst>
                <a:ext uri="{FF2B5EF4-FFF2-40B4-BE49-F238E27FC236}">
                  <a16:creationId xmlns:a16="http://schemas.microsoft.com/office/drawing/2014/main" id="{E7F5747E-514B-4CF7-B6B0-DAD7149097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1" name="Freeform 21">
              <a:extLst>
                <a:ext uri="{FF2B5EF4-FFF2-40B4-BE49-F238E27FC236}">
                  <a16:creationId xmlns:a16="http://schemas.microsoft.com/office/drawing/2014/main" id="{931614BB-1593-40ED-8113-2BD11870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2" name="Freeform 22">
              <a:extLst>
                <a:ext uri="{FF2B5EF4-FFF2-40B4-BE49-F238E27FC236}">
                  <a16:creationId xmlns:a16="http://schemas.microsoft.com/office/drawing/2014/main" id="{2691871F-F15C-4E19-BC9C-78E5748D74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24" name="Freeform 6">
            <a:extLst>
              <a:ext uri="{FF2B5EF4-FFF2-40B4-BE49-F238E27FC236}">
                <a16:creationId xmlns:a16="http://schemas.microsoft.com/office/drawing/2014/main" id="{8576F020-8157-45CE-B1D9-6FA47AFEB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1159566"/>
            <a:ext cx="7560245" cy="453886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2" name="Title 1"/>
          <p:cNvSpPr>
            <a:spLocks noGrp="1"/>
          </p:cNvSpPr>
          <p:nvPr>
            <p:ph type="ctrTitle"/>
          </p:nvPr>
        </p:nvSpPr>
        <p:spPr>
          <a:xfrm>
            <a:off x="987215" y="1318590"/>
            <a:ext cx="5102159" cy="4220820"/>
          </a:xfrm>
        </p:spPr>
        <p:txBody>
          <a:bodyPr anchor="ctr">
            <a:normAutofit/>
          </a:bodyPr>
          <a:lstStyle/>
          <a:p>
            <a:r>
              <a:rPr lang="en-US">
                <a:solidFill>
                  <a:srgbClr val="FFFFFF"/>
                </a:solidFill>
              </a:rPr>
              <a:t>JSP</a:t>
            </a:r>
          </a:p>
        </p:txBody>
      </p:sp>
      <p:sp>
        <p:nvSpPr>
          <p:cNvPr id="3" name="Subtitle 2"/>
          <p:cNvSpPr>
            <a:spLocks noGrp="1"/>
          </p:cNvSpPr>
          <p:nvPr>
            <p:ph type="subTitle" idx="1"/>
          </p:nvPr>
        </p:nvSpPr>
        <p:spPr>
          <a:xfrm>
            <a:off x="7712032" y="804334"/>
            <a:ext cx="3675634" cy="5249332"/>
          </a:xfrm>
        </p:spPr>
        <p:txBody>
          <a:bodyPr anchor="ctr">
            <a:normAutofit/>
          </a:bodyPr>
          <a:lstStyle/>
          <a:p>
            <a:endParaRPr lang="en-US">
              <a:solidFill>
                <a:schemeClr val="tx1"/>
              </a:solidFill>
            </a:endParaRPr>
          </a:p>
        </p:txBody>
      </p:sp>
      <p:sp>
        <p:nvSpPr>
          <p:cNvPr id="4" name="Date Placeholder 3">
            <a:extLst>
              <a:ext uri="{FF2B5EF4-FFF2-40B4-BE49-F238E27FC236}">
                <a16:creationId xmlns:a16="http://schemas.microsoft.com/office/drawing/2014/main" id="{DEA6D932-28BB-C13A-511E-22D42EF6749F}"/>
              </a:ext>
            </a:extLst>
          </p:cNvPr>
          <p:cNvSpPr>
            <a:spLocks noGrp="1"/>
          </p:cNvSpPr>
          <p:nvPr>
            <p:ph type="dt" sz="half" idx="10"/>
          </p:nvPr>
        </p:nvSpPr>
        <p:spPr/>
        <p:txBody>
          <a:bodyPr/>
          <a:lstStyle/>
          <a:p>
            <a:fld id="{2D1CD715-8EF6-4978-AA20-49D614DF2CE6}" type="datetime1">
              <a:rPr lang="en-US" smtClean="0"/>
              <a:t>7/19/2022</a:t>
            </a:fld>
            <a:endParaRPr lang="en-US"/>
          </a:p>
        </p:txBody>
      </p:sp>
      <p:pic>
        <p:nvPicPr>
          <p:cNvPr id="23" name="Picture 22">
            <a:extLst>
              <a:ext uri="{FF2B5EF4-FFF2-40B4-BE49-F238E27FC236}">
                <a16:creationId xmlns:a16="http://schemas.microsoft.com/office/drawing/2014/main" id="{03C75B95-3B53-9272-5DF3-BAF0A9A2A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372097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C699E1C-F042-A910-4FDE-2BE1968C2109}"/>
              </a:ext>
            </a:extLst>
          </p:cNvPr>
          <p:cNvGraphicFramePr>
            <a:graphicFrameLocks noGrp="1"/>
          </p:cNvGraphicFramePr>
          <p:nvPr>
            <p:ph idx="1"/>
            <p:extLst>
              <p:ext uri="{D42A27DB-BD31-4B8C-83A1-F6EECF244321}">
                <p14:modId xmlns:p14="http://schemas.microsoft.com/office/powerpoint/2010/main" val="364004329"/>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D8CBED91-B35C-5032-9F86-49121C2F7742}"/>
              </a:ext>
            </a:extLst>
          </p:cNvPr>
          <p:cNvSpPr>
            <a:spLocks noGrp="1"/>
          </p:cNvSpPr>
          <p:nvPr>
            <p:ph type="dt" sz="half" idx="10"/>
          </p:nvPr>
        </p:nvSpPr>
        <p:spPr/>
        <p:txBody>
          <a:bodyPr/>
          <a:lstStyle/>
          <a:p>
            <a:fld id="{C2A5085B-0EFF-4491-98CD-AE909B8C4F42}" type="datetime1">
              <a:rPr lang="en-US" smtClean="0"/>
              <a:t>7/19/2022</a:t>
            </a:fld>
            <a:endParaRPr lang="en-US"/>
          </a:p>
        </p:txBody>
      </p:sp>
      <p:pic>
        <p:nvPicPr>
          <p:cNvPr id="10" name="Picture 9">
            <a:extLst>
              <a:ext uri="{FF2B5EF4-FFF2-40B4-BE49-F238E27FC236}">
                <a16:creationId xmlns:a16="http://schemas.microsoft.com/office/drawing/2014/main" id="{B1E53A7D-034E-1E92-1EAF-F0DFADE054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7890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Servlet API</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r>
              <a:rPr lang="en-US" dirty="0"/>
              <a:t>The </a:t>
            </a:r>
            <a:r>
              <a:rPr lang="en-US" err="1"/>
              <a:t>javax.servlet</a:t>
            </a:r>
            <a:r>
              <a:rPr lang="en-US" dirty="0"/>
              <a:t> and </a:t>
            </a:r>
            <a:r>
              <a:rPr lang="en-US" err="1"/>
              <a:t>javax.servlet.http</a:t>
            </a:r>
            <a:r>
              <a:rPr lang="en-US"/>
              <a:t> </a:t>
            </a:r>
            <a:r>
              <a:rPr lang="en-US" dirty="0"/>
              <a:t>packages represent interfaces and classes for servlet </a:t>
            </a:r>
            <a:r>
              <a:rPr lang="en-US" dirty="0" err="1"/>
              <a:t>api</a:t>
            </a:r>
            <a:r>
              <a:rPr lang="en-US" dirty="0"/>
              <a:t>.</a:t>
            </a:r>
          </a:p>
          <a:p>
            <a:r>
              <a:rPr lang="en-US" dirty="0"/>
              <a:t>The </a:t>
            </a:r>
            <a:r>
              <a:rPr lang="en-US" b="1" err="1"/>
              <a:t>javax.servlet</a:t>
            </a:r>
            <a:r>
              <a:rPr lang="en-US" dirty="0"/>
              <a:t> package contains many interfaces and classes that are used by the servlet or web container. These are not specific to any protocol.</a:t>
            </a:r>
          </a:p>
          <a:p>
            <a:r>
              <a:rPr lang="en-US" dirty="0"/>
              <a:t>The </a:t>
            </a:r>
            <a:r>
              <a:rPr lang="en-US" b="1" err="1"/>
              <a:t>javax.servlet.http</a:t>
            </a:r>
            <a:r>
              <a:rPr lang="en-US" dirty="0"/>
              <a:t> package contains interfaces and classes that are responsible for http requests only.</a:t>
            </a:r>
          </a:p>
        </p:txBody>
      </p:sp>
      <p:sp>
        <p:nvSpPr>
          <p:cNvPr id="4" name="Date Placeholder 3">
            <a:extLst>
              <a:ext uri="{FF2B5EF4-FFF2-40B4-BE49-F238E27FC236}">
                <a16:creationId xmlns:a16="http://schemas.microsoft.com/office/drawing/2014/main" id="{24E7484F-601A-A3B1-48F0-1C3C1E898425}"/>
              </a:ext>
            </a:extLst>
          </p:cNvPr>
          <p:cNvSpPr>
            <a:spLocks noGrp="1"/>
          </p:cNvSpPr>
          <p:nvPr>
            <p:ph type="dt" sz="half" idx="10"/>
          </p:nvPr>
        </p:nvSpPr>
        <p:spPr/>
        <p:txBody>
          <a:bodyPr/>
          <a:lstStyle/>
          <a:p>
            <a:fld id="{C6EE4F3F-2EFE-4AC9-841E-9FB25A2DD799}" type="datetime1">
              <a:rPr lang="en-US" smtClean="0"/>
              <a:t>7/19/2022</a:t>
            </a:fld>
            <a:endParaRPr lang="en-US"/>
          </a:p>
        </p:txBody>
      </p:sp>
      <p:pic>
        <p:nvPicPr>
          <p:cNvPr id="11" name="Picture 10">
            <a:extLst>
              <a:ext uri="{FF2B5EF4-FFF2-40B4-BE49-F238E27FC236}">
                <a16:creationId xmlns:a16="http://schemas.microsoft.com/office/drawing/2014/main" id="{C5D060C0-BD3A-2E9A-091B-79A7B168A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0254244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Advantage of JSP over Servlet</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CAC6196B-EEC4-7DFD-20FF-CA5F060A2141}"/>
              </a:ext>
            </a:extLst>
          </p:cNvPr>
          <p:cNvPicPr>
            <a:picLocks noChangeAspect="1"/>
          </p:cNvPicPr>
          <p:nvPr/>
        </p:nvPicPr>
        <p:blipFill rotWithShape="1">
          <a:blip r:embed="rId2"/>
          <a:srcRect l="34548" r="37385" b="-1"/>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pPr marL="514350" indent="-514350">
              <a:buAutoNum type="arabicParenR"/>
            </a:pPr>
            <a:r>
              <a:rPr lang="en-US" b="1" dirty="0"/>
              <a:t>Extension to Servlet</a:t>
            </a:r>
          </a:p>
          <a:p>
            <a:pPr lvl="1"/>
            <a:r>
              <a:rPr lang="en-US" dirty="0"/>
              <a:t>JSP technology is the extension to servlet technology. </a:t>
            </a:r>
          </a:p>
          <a:p>
            <a:pPr lvl="1"/>
            <a:r>
              <a:rPr lang="en-US" dirty="0"/>
              <a:t>We can </a:t>
            </a:r>
            <a:r>
              <a:rPr lang="en-US" u="sng"/>
              <a:t>use all the features of servlet in JSP.</a:t>
            </a:r>
          </a:p>
          <a:p>
            <a:pPr lvl="1"/>
            <a:r>
              <a:rPr lang="en-US" dirty="0"/>
              <a:t>In addition to, we can use </a:t>
            </a:r>
            <a:r>
              <a:rPr lang="en-US"/>
              <a:t>implicit objects</a:t>
            </a:r>
            <a:r>
              <a:rPr lang="en-US" dirty="0"/>
              <a:t>, </a:t>
            </a:r>
            <a:r>
              <a:rPr lang="en-US"/>
              <a:t>predefined tags</a:t>
            </a:r>
            <a:r>
              <a:rPr lang="en-US" dirty="0"/>
              <a:t>, </a:t>
            </a:r>
            <a:r>
              <a:rPr lang="en-US"/>
              <a:t>expression language</a:t>
            </a:r>
            <a:r>
              <a:rPr lang="en-US" dirty="0"/>
              <a:t> and </a:t>
            </a:r>
            <a:r>
              <a:rPr lang="en-US"/>
              <a:t>Custom tags</a:t>
            </a:r>
            <a:r>
              <a:rPr lang="en-US" dirty="0"/>
              <a:t> in JSP, that makes JSP development easy.</a:t>
            </a:r>
            <a:endParaRPr lang="en-US"/>
          </a:p>
          <a:p>
            <a:pPr marL="0" indent="0">
              <a:buNone/>
            </a:pPr>
            <a:r>
              <a:rPr lang="en-US" b="1" dirty="0"/>
              <a:t>2) Easy to maintain</a:t>
            </a:r>
            <a:endParaRPr lang="en-US" b="1"/>
          </a:p>
          <a:p>
            <a:pPr lvl="1"/>
            <a:r>
              <a:rPr lang="en-US" dirty="0"/>
              <a:t>JSP can be easily managed because we can </a:t>
            </a:r>
            <a:r>
              <a:rPr lang="en-US" u="sng"/>
              <a:t>easily separate our business logic with presentation logic.</a:t>
            </a:r>
          </a:p>
          <a:p>
            <a:pPr lvl="1"/>
            <a:r>
              <a:rPr lang="en-US" dirty="0"/>
              <a:t>In </a:t>
            </a:r>
            <a:r>
              <a:rPr lang="en-US" u="sng"/>
              <a:t>servlet technology</a:t>
            </a:r>
            <a:r>
              <a:rPr lang="en-US" dirty="0"/>
              <a:t>, we </a:t>
            </a:r>
            <a:r>
              <a:rPr lang="en-US" u="sng"/>
              <a:t>mix our business logic with the presentation logic.</a:t>
            </a:r>
            <a:endParaRPr lang="en-US" b="1" u="sng"/>
          </a:p>
          <a:p>
            <a:pPr lvl="1"/>
            <a:endParaRPr lang="en-US" dirty="0"/>
          </a:p>
        </p:txBody>
      </p:sp>
      <p:sp>
        <p:nvSpPr>
          <p:cNvPr id="4" name="Date Placeholder 3">
            <a:extLst>
              <a:ext uri="{FF2B5EF4-FFF2-40B4-BE49-F238E27FC236}">
                <a16:creationId xmlns:a16="http://schemas.microsoft.com/office/drawing/2014/main" id="{4C891291-41F7-4B27-A16E-90A323A83C3E}"/>
              </a:ext>
            </a:extLst>
          </p:cNvPr>
          <p:cNvSpPr>
            <a:spLocks noGrp="1"/>
          </p:cNvSpPr>
          <p:nvPr>
            <p:ph type="dt" sz="half" idx="10"/>
          </p:nvPr>
        </p:nvSpPr>
        <p:spPr/>
        <p:txBody>
          <a:bodyPr/>
          <a:lstStyle/>
          <a:p>
            <a:fld id="{2F74736C-D8E2-43AF-AFBE-EFD5A70169B6}" type="datetime1">
              <a:rPr lang="en-US" smtClean="0"/>
              <a:t>7/19/2022</a:t>
            </a:fld>
            <a:endParaRPr lang="en-US"/>
          </a:p>
        </p:txBody>
      </p:sp>
      <p:pic>
        <p:nvPicPr>
          <p:cNvPr id="38" name="Picture 37">
            <a:extLst>
              <a:ext uri="{FF2B5EF4-FFF2-40B4-BE49-F238E27FC236}">
                <a16:creationId xmlns:a16="http://schemas.microsoft.com/office/drawing/2014/main" id="{A552444F-2028-CC5F-58AF-4F3941186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56515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44C337-3893-4B29-A265-B1329150B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1E0B358-1267-4844-8B3D-B7A279B417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2" name="Freeform 11">
              <a:extLst>
                <a:ext uri="{FF2B5EF4-FFF2-40B4-BE49-F238E27FC236}">
                  <a16:creationId xmlns:a16="http://schemas.microsoft.com/office/drawing/2014/main" id="{B24AA06A-F1A5-4BB3-9486-9AE7A53B3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BDF97590-C600-44CB-9303-4A3679F51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A9BBE156-3FFA-4DC4-8468-35BD28DDC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F7960DE5-3810-4B1E-B1E2-3BAFEA91E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359E957C-CE11-446F-8AA7-B3E98390B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A3E9FE34-CA9E-4443-BEBF-D1B9A1C6C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4F39D814-8A48-4509-BDEB-826F106591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8C6D08C0-8C49-4B87-9CF4-A1F08714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08C612B-4C0D-4863-B9CD-F86ABAA1B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600B1EC8-1B55-4390-A183-C33B5E227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1790A225-91E1-4BE5-A801-5F1E32721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DFFC46A2-6BBF-47FD-BC17-5EE1DF7CB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AF44CA9C-80E8-44E1-A79C-D6EBFC73BC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6" name="Freeform 27">
              <a:extLst>
                <a:ext uri="{FF2B5EF4-FFF2-40B4-BE49-F238E27FC236}">
                  <a16:creationId xmlns:a16="http://schemas.microsoft.com/office/drawing/2014/main" id="{8CB9417F-98D9-4998-B00B-A5932E4C7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FA79AA3D-583E-4A1E-AF7E-CBD980F59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D80C9F17-A6B2-4A12-BC77-F84264A66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949C9A53-ED97-44CE-BDD5-ED24892116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0F9FDAE7-225B-4072-8907-6EAA06174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9D49818B-8EA3-4B41-9783-EFE0C618C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01903E65-D822-4457-B0A5-2F4168224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A5CF9DAB-75BF-43D9-B1E7-817D1FAA00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BB22916D-4BCF-4A4C-8714-A2564D34C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4CD9F734-569E-44E7-BD53-6214E0F18C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7A5DAACB-2F42-40C8-BF6A-75B79299F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D78E0F9-8568-4672-A22F-4ED5B1A96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AA5CD610-ED7C-4CED-A9A1-174432C88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0C4379BF-8C7A-480A-BC36-DA55D92A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293C2665-8364-F0F1-70F9-32A9C613B7D0}"/>
              </a:ext>
            </a:extLst>
          </p:cNvPr>
          <p:cNvPicPr>
            <a:picLocks noChangeAspect="1"/>
          </p:cNvPicPr>
          <p:nvPr/>
        </p:nvPicPr>
        <p:blipFill rotWithShape="1">
          <a:blip r:embed="rId2"/>
          <a:srcRect l="7381" r="47154" b="-2"/>
          <a:stretch/>
        </p:blipFill>
        <p:spPr>
          <a:xfrm>
            <a:off x="-1555" y="1731"/>
            <a:ext cx="4671091" cy="6858000"/>
          </a:xfrm>
          <a:prstGeom prst="rect">
            <a:avLst/>
          </a:prstGeom>
        </p:spPr>
      </p:pic>
      <p:sp>
        <p:nvSpPr>
          <p:cNvPr id="3" name="Content Placeholder 2"/>
          <p:cNvSpPr>
            <a:spLocks noGrp="1"/>
          </p:cNvSpPr>
          <p:nvPr>
            <p:ph idx="1"/>
          </p:nvPr>
        </p:nvSpPr>
        <p:spPr>
          <a:xfrm>
            <a:off x="6438191" y="2133600"/>
            <a:ext cx="5066419" cy="3777622"/>
          </a:xfrm>
        </p:spPr>
        <p:txBody>
          <a:bodyPr>
            <a:normAutofit/>
          </a:bodyPr>
          <a:lstStyle/>
          <a:p>
            <a:pPr marL="514350" indent="-514350">
              <a:buFont typeface="+mj-lt"/>
              <a:buAutoNum type="arabicParenR" startAt="3"/>
            </a:pPr>
            <a:r>
              <a:rPr lang="en-US" b="1" dirty="0"/>
              <a:t>Fast Development: </a:t>
            </a:r>
            <a:r>
              <a:rPr lang="en-US" b="1" u="sng"/>
              <a:t>No need to recompile and redeploy</a:t>
            </a:r>
          </a:p>
          <a:p>
            <a:pPr lvl="1"/>
            <a:r>
              <a:rPr lang="en-US" u="sng"/>
              <a:t>If JSP page is modified, we don't need to recompile and redeploy the project.</a:t>
            </a:r>
          </a:p>
          <a:p>
            <a:pPr lvl="1"/>
            <a:r>
              <a:rPr lang="en-US" dirty="0"/>
              <a:t>The </a:t>
            </a:r>
            <a:r>
              <a:rPr lang="en-US"/>
              <a:t>servlet code </a:t>
            </a:r>
            <a:r>
              <a:rPr lang="en-US" dirty="0"/>
              <a:t>needs to be </a:t>
            </a:r>
            <a:r>
              <a:rPr lang="en-US" u="sng"/>
              <a:t>updated and recompiled </a:t>
            </a:r>
            <a:r>
              <a:rPr lang="en-US" dirty="0"/>
              <a:t>if we have to change the look and feel of the application.</a:t>
            </a:r>
          </a:p>
          <a:p>
            <a:pPr marL="0" indent="0">
              <a:buNone/>
            </a:pPr>
            <a:r>
              <a:rPr lang="en-US" b="1" dirty="0"/>
              <a:t>4) Less code than Servlet</a:t>
            </a:r>
          </a:p>
          <a:p>
            <a:pPr lvl="1"/>
            <a:r>
              <a:rPr lang="en-US" dirty="0"/>
              <a:t>In JSP, we can use a lot of tags such as </a:t>
            </a:r>
            <a:r>
              <a:rPr lang="en-US" u="sng"/>
              <a:t>action tags, </a:t>
            </a:r>
            <a:r>
              <a:rPr lang="en-US" u="sng" err="1"/>
              <a:t>jstl</a:t>
            </a:r>
            <a:r>
              <a:rPr lang="en-US" u="sng"/>
              <a:t>, custom tags etc</a:t>
            </a:r>
            <a:r>
              <a:rPr lang="en-US" dirty="0"/>
              <a:t>. that reduces the code.</a:t>
            </a:r>
            <a:endParaRPr lang="en-US" b="1" dirty="0"/>
          </a:p>
        </p:txBody>
      </p:sp>
      <p:sp>
        <p:nvSpPr>
          <p:cNvPr id="2" name="Date Placeholder 1">
            <a:extLst>
              <a:ext uri="{FF2B5EF4-FFF2-40B4-BE49-F238E27FC236}">
                <a16:creationId xmlns:a16="http://schemas.microsoft.com/office/drawing/2014/main" id="{FEBC1C4A-7E0F-5754-9025-E23044F6A773}"/>
              </a:ext>
            </a:extLst>
          </p:cNvPr>
          <p:cNvSpPr>
            <a:spLocks noGrp="1"/>
          </p:cNvSpPr>
          <p:nvPr>
            <p:ph type="dt" sz="half" idx="10"/>
          </p:nvPr>
        </p:nvSpPr>
        <p:spPr/>
        <p:txBody>
          <a:bodyPr/>
          <a:lstStyle/>
          <a:p>
            <a:fld id="{32A46723-C2EE-4D07-B32B-FB90B4FB2E83}" type="datetime1">
              <a:rPr lang="en-US" smtClean="0"/>
              <a:t>7/19/2022</a:t>
            </a:fld>
            <a:endParaRPr lang="en-US"/>
          </a:p>
        </p:txBody>
      </p:sp>
      <p:pic>
        <p:nvPicPr>
          <p:cNvPr id="38" name="Picture 37">
            <a:extLst>
              <a:ext uri="{FF2B5EF4-FFF2-40B4-BE49-F238E27FC236}">
                <a16:creationId xmlns:a16="http://schemas.microsoft.com/office/drawing/2014/main" id="{024E8BED-3B69-26B2-38F6-0E985DC857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6768804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3956" y="2133600"/>
            <a:ext cx="4140772" cy="3777622"/>
          </a:xfrm>
        </p:spPr>
        <p:txBody>
          <a:bodyPr>
            <a:normAutofit/>
          </a:bodyPr>
          <a:lstStyle/>
          <a:p>
            <a:r>
              <a:rPr lang="en-US">
                <a:solidFill>
                  <a:srgbClr val="000000"/>
                </a:solidFill>
              </a:rPr>
              <a:t>The web server needs a JSP engine ie. container to process JSP pages.</a:t>
            </a:r>
          </a:p>
          <a:p>
            <a:r>
              <a:rPr lang="en-US">
                <a:solidFill>
                  <a:srgbClr val="000000"/>
                </a:solidFill>
              </a:rPr>
              <a:t>The JSP container is responsible for </a:t>
            </a:r>
            <a:r>
              <a:rPr lang="en-US" u="sng">
                <a:solidFill>
                  <a:srgbClr val="000000"/>
                </a:solidFill>
              </a:rPr>
              <a:t>intercepting requests for JSP pages.</a:t>
            </a:r>
          </a:p>
          <a:p>
            <a:r>
              <a:rPr lang="en-US">
                <a:solidFill>
                  <a:srgbClr val="000000"/>
                </a:solidFill>
              </a:rPr>
              <a:t>A JSP container works with the Web server to provide the runtime environment and other services a JSP needs.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1916" y="1919702"/>
            <a:ext cx="5451627" cy="2698555"/>
          </a:xfrm>
          <a:prstGeom prst="rect">
            <a:avLst/>
          </a:prstGeom>
        </p:spPr>
      </p:pic>
      <p:sp>
        <p:nvSpPr>
          <p:cNvPr id="2" name="Date Placeholder 1">
            <a:extLst>
              <a:ext uri="{FF2B5EF4-FFF2-40B4-BE49-F238E27FC236}">
                <a16:creationId xmlns:a16="http://schemas.microsoft.com/office/drawing/2014/main" id="{7C3C5474-D0B8-7491-E149-1C39CC3174F0}"/>
              </a:ext>
            </a:extLst>
          </p:cNvPr>
          <p:cNvSpPr>
            <a:spLocks noGrp="1"/>
          </p:cNvSpPr>
          <p:nvPr>
            <p:ph type="dt" sz="half" idx="10"/>
          </p:nvPr>
        </p:nvSpPr>
        <p:spPr/>
        <p:txBody>
          <a:bodyPr/>
          <a:lstStyle/>
          <a:p>
            <a:fld id="{6A3CA703-8B2F-4A08-B5C5-559458564A5F}" type="datetime1">
              <a:rPr lang="en-US" smtClean="0"/>
              <a:t>7/19/2022</a:t>
            </a:fld>
            <a:endParaRPr lang="en-US"/>
          </a:p>
        </p:txBody>
      </p:sp>
      <p:pic>
        <p:nvPicPr>
          <p:cNvPr id="7" name="Picture 6">
            <a:extLst>
              <a:ext uri="{FF2B5EF4-FFF2-40B4-BE49-F238E27FC236}">
                <a16:creationId xmlns:a16="http://schemas.microsoft.com/office/drawing/2014/main" id="{825BA895-FF92-4AD6-6261-DB270F2D6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60653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JSP Processing: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7030" y="1649508"/>
            <a:ext cx="7851841" cy="4043360"/>
          </a:xfrm>
        </p:spPr>
      </p:pic>
      <p:sp>
        <p:nvSpPr>
          <p:cNvPr id="3" name="Date Placeholder 2">
            <a:extLst>
              <a:ext uri="{FF2B5EF4-FFF2-40B4-BE49-F238E27FC236}">
                <a16:creationId xmlns:a16="http://schemas.microsoft.com/office/drawing/2014/main" id="{2B492F50-5929-5D47-3174-EFB1DA58152B}"/>
              </a:ext>
            </a:extLst>
          </p:cNvPr>
          <p:cNvSpPr>
            <a:spLocks noGrp="1"/>
          </p:cNvSpPr>
          <p:nvPr>
            <p:ph type="dt" sz="half" idx="10"/>
          </p:nvPr>
        </p:nvSpPr>
        <p:spPr/>
        <p:txBody>
          <a:bodyPr/>
          <a:lstStyle/>
          <a:p>
            <a:fld id="{D998452A-FC5A-4743-9619-A07F244316DB}" type="datetime1">
              <a:rPr lang="en-US" smtClean="0"/>
              <a:t>7/19/2022</a:t>
            </a:fld>
            <a:endParaRPr lang="en-US"/>
          </a:p>
        </p:txBody>
      </p:sp>
      <p:pic>
        <p:nvPicPr>
          <p:cNvPr id="7" name="Picture 6">
            <a:extLst>
              <a:ext uri="{FF2B5EF4-FFF2-40B4-BE49-F238E27FC236}">
                <a16:creationId xmlns:a16="http://schemas.microsoft.com/office/drawing/2014/main" id="{3D86F6A7-1D08-C0F1-6B3E-2B513557A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025812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9224" y="645106"/>
            <a:ext cx="3650279" cy="1259894"/>
          </a:xfrm>
        </p:spPr>
        <p:txBody>
          <a:bodyPr>
            <a:normAutofit/>
          </a:bodyPr>
          <a:lstStyle/>
          <a:p>
            <a:r>
              <a:rPr lang="en-US" b="1" dirty="0"/>
              <a:t>JSP - Life Cycle</a:t>
            </a:r>
            <a:endParaRPr lang="en-US"/>
          </a:p>
        </p:txBody>
      </p:sp>
      <p:sp>
        <p:nvSpPr>
          <p:cNvPr id="11" name="Rectangle 10">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649225" y="2133600"/>
            <a:ext cx="3650278" cy="3759253"/>
          </a:xfrm>
        </p:spPr>
        <p:txBody>
          <a:bodyPr>
            <a:normAutofit/>
          </a:bodyPr>
          <a:lstStyle/>
          <a:p>
            <a:pPr marL="514350" indent="-514350">
              <a:buFont typeface="+mj-lt"/>
              <a:buAutoNum type="arabicPeriod"/>
            </a:pPr>
            <a:r>
              <a:rPr lang="en-US" dirty="0"/>
              <a:t>Compilation</a:t>
            </a:r>
          </a:p>
          <a:p>
            <a:pPr marL="514350" indent="-514350">
              <a:buFont typeface="+mj-lt"/>
              <a:buAutoNum type="arabicPeriod"/>
            </a:pPr>
            <a:r>
              <a:rPr lang="en-US" dirty="0"/>
              <a:t>Initialization</a:t>
            </a:r>
          </a:p>
          <a:p>
            <a:pPr marL="514350" indent="-514350">
              <a:buFont typeface="+mj-lt"/>
              <a:buAutoNum type="arabicPeriod"/>
            </a:pPr>
            <a:r>
              <a:rPr lang="en-US" dirty="0"/>
              <a:t>Execution</a:t>
            </a:r>
          </a:p>
          <a:p>
            <a:pPr marL="514350" indent="-514350">
              <a:buFont typeface="+mj-lt"/>
              <a:buAutoNum type="arabicPeriod"/>
            </a:pPr>
            <a:r>
              <a:rPr lang="en-US" dirty="0"/>
              <a:t>Cleanup</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9543" y="726899"/>
            <a:ext cx="6953577" cy="5079134"/>
          </a:xfrm>
          <a:prstGeom prst="rect">
            <a:avLst/>
          </a:prstGeom>
        </p:spPr>
      </p:pic>
      <p:sp>
        <p:nvSpPr>
          <p:cNvPr id="13"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6B4E303D-0BC3-BABE-F98B-3A75BAF682F2}"/>
              </a:ext>
            </a:extLst>
          </p:cNvPr>
          <p:cNvSpPr>
            <a:spLocks noGrp="1"/>
          </p:cNvSpPr>
          <p:nvPr>
            <p:ph type="dt" sz="half" idx="10"/>
          </p:nvPr>
        </p:nvSpPr>
        <p:spPr/>
        <p:txBody>
          <a:bodyPr/>
          <a:lstStyle/>
          <a:p>
            <a:fld id="{4B116D5B-5FA4-4E32-9D70-D83F62B94E5A}" type="datetime1">
              <a:rPr lang="en-US" smtClean="0"/>
              <a:t>7/19/2022</a:t>
            </a:fld>
            <a:endParaRPr lang="en-US"/>
          </a:p>
        </p:txBody>
      </p:sp>
      <p:pic>
        <p:nvPicPr>
          <p:cNvPr id="12" name="Picture 11">
            <a:extLst>
              <a:ext uri="{FF2B5EF4-FFF2-40B4-BE49-F238E27FC236}">
                <a16:creationId xmlns:a16="http://schemas.microsoft.com/office/drawing/2014/main" id="{6B3CB37A-8CF6-2D63-8341-ABA534208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5589337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JSP Compilation:</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Gears of a machine">
            <a:extLst>
              <a:ext uri="{FF2B5EF4-FFF2-40B4-BE49-F238E27FC236}">
                <a16:creationId xmlns:a16="http://schemas.microsoft.com/office/drawing/2014/main" id="{48A42040-7D3F-F551-19E0-7D2253F1FE5F}"/>
              </a:ext>
            </a:extLst>
          </p:cNvPr>
          <p:cNvPicPr>
            <a:picLocks noChangeAspect="1"/>
          </p:cNvPicPr>
          <p:nvPr/>
        </p:nvPicPr>
        <p:blipFill rotWithShape="1">
          <a:blip r:embed="rId2"/>
          <a:srcRect l="39300" r="36601" b="-1"/>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When a browser </a:t>
            </a:r>
            <a:r>
              <a:rPr lang="en-US"/>
              <a:t>asks for a JSP</a:t>
            </a:r>
            <a:r>
              <a:rPr lang="en-US" dirty="0"/>
              <a:t>, the JSP engine first checks to see whether it needs to compile the page. </a:t>
            </a:r>
          </a:p>
          <a:p>
            <a:r>
              <a:rPr lang="en-US" dirty="0"/>
              <a:t>If the page has </a:t>
            </a:r>
            <a:r>
              <a:rPr lang="en-US"/>
              <a:t>never been compiled</a:t>
            </a:r>
            <a:r>
              <a:rPr lang="en-US" dirty="0"/>
              <a:t>, or if the JSP has been modified since it was last compiled, the JSP engine compiles the page.</a:t>
            </a:r>
          </a:p>
          <a:p>
            <a:r>
              <a:rPr lang="en-US" dirty="0"/>
              <a:t>The compilation process involves three steps:</a:t>
            </a:r>
          </a:p>
          <a:p>
            <a:pPr lvl="1"/>
            <a:r>
              <a:rPr lang="en-US"/>
              <a:t>Parsing the JSP.</a:t>
            </a:r>
          </a:p>
          <a:p>
            <a:pPr lvl="1"/>
            <a:r>
              <a:rPr lang="en-US"/>
              <a:t>Turning the JSP into a servlet.</a:t>
            </a:r>
          </a:p>
          <a:p>
            <a:pPr lvl="1"/>
            <a:r>
              <a:rPr lang="en-US"/>
              <a:t>Compiling the servlet.</a:t>
            </a:r>
          </a:p>
          <a:p>
            <a:endParaRPr lang="en-US" dirty="0"/>
          </a:p>
        </p:txBody>
      </p:sp>
      <p:sp>
        <p:nvSpPr>
          <p:cNvPr id="4" name="Date Placeholder 3">
            <a:extLst>
              <a:ext uri="{FF2B5EF4-FFF2-40B4-BE49-F238E27FC236}">
                <a16:creationId xmlns:a16="http://schemas.microsoft.com/office/drawing/2014/main" id="{C16A0019-9751-3941-9AE9-52E4EE1ECA23}"/>
              </a:ext>
            </a:extLst>
          </p:cNvPr>
          <p:cNvSpPr>
            <a:spLocks noGrp="1"/>
          </p:cNvSpPr>
          <p:nvPr>
            <p:ph type="dt" sz="half" idx="10"/>
          </p:nvPr>
        </p:nvSpPr>
        <p:spPr/>
        <p:txBody>
          <a:bodyPr/>
          <a:lstStyle/>
          <a:p>
            <a:fld id="{D2A00059-1607-4CDA-850C-9F7EF3906C79}" type="datetime1">
              <a:rPr lang="en-US" smtClean="0"/>
              <a:t>7/19/2022</a:t>
            </a:fld>
            <a:endParaRPr lang="en-US"/>
          </a:p>
        </p:txBody>
      </p:sp>
      <p:pic>
        <p:nvPicPr>
          <p:cNvPr id="38" name="Picture 37">
            <a:extLst>
              <a:ext uri="{FF2B5EF4-FFF2-40B4-BE49-F238E27FC236}">
                <a16:creationId xmlns:a16="http://schemas.microsoft.com/office/drawing/2014/main" id="{01884ABF-2383-6863-8E1F-223ED7BF6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486786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6019" y="942108"/>
            <a:ext cx="3256550" cy="4969113"/>
          </a:xfrm>
        </p:spPr>
        <p:txBody>
          <a:bodyPr anchor="ctr">
            <a:normAutofit/>
          </a:bodyPr>
          <a:lstStyle/>
          <a:p>
            <a:r>
              <a:rPr lang="en-US" b="1">
                <a:solidFill>
                  <a:schemeClr val="tx2">
                    <a:lumMod val="75000"/>
                  </a:schemeClr>
                </a:solidFill>
              </a:rPr>
              <a:t>JSP Initialization:</a:t>
            </a:r>
            <a:endParaRPr lang="en-US">
              <a:solidFill>
                <a:schemeClr val="tx2">
                  <a:lumMod val="75000"/>
                </a:schemeClr>
              </a:solidFill>
            </a:endParaRPr>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a:bodyPr>
          <a:lstStyle/>
          <a:p>
            <a:r>
              <a:rPr lang="en-US">
                <a:solidFill>
                  <a:schemeClr val="tx2">
                    <a:lumMod val="75000"/>
                  </a:schemeClr>
                </a:solidFill>
              </a:rPr>
              <a:t>When a container loads a JSP it invokes the jspInit() method before servicing any requests.</a:t>
            </a:r>
          </a:p>
          <a:p>
            <a:r>
              <a:rPr lang="en-US">
                <a:solidFill>
                  <a:schemeClr val="tx2">
                    <a:lumMod val="75000"/>
                  </a:schemeClr>
                </a:solidFill>
              </a:rPr>
              <a:t>If you need to perform JSP-specific initialization, override the jspInit() method:</a:t>
            </a:r>
          </a:p>
          <a:p>
            <a:r>
              <a:rPr lang="en-US" b="1">
                <a:solidFill>
                  <a:schemeClr val="tx2">
                    <a:lumMod val="75000"/>
                  </a:schemeClr>
                </a:solidFill>
              </a:rPr>
              <a:t>Syntax</a:t>
            </a:r>
          </a:p>
          <a:p>
            <a:pPr marL="914400" lvl="2" indent="0">
              <a:buNone/>
            </a:pPr>
            <a:r>
              <a:rPr kumimoji="0" lang="en-US" b="1" i="0" u="none" strike="noStrike" cap="none" normalizeH="0" baseline="0">
                <a:ln>
                  <a:noFill/>
                </a:ln>
                <a:solidFill>
                  <a:schemeClr val="tx2">
                    <a:lumMod val="75000"/>
                  </a:schemeClr>
                </a:solidFill>
                <a:effectLst/>
                <a:latin typeface="Arial Unicode MS" panose="020B0604020202020204" pitchFamily="34" charset="-128"/>
              </a:rPr>
              <a:t>public void jspInit(){ // Initialization code... }</a:t>
            </a:r>
            <a:r>
              <a:rPr kumimoji="0" lang="en-US" b="1" i="0" u="none" strike="noStrike" cap="none" normalizeH="0" baseline="0">
                <a:ln>
                  <a:noFill/>
                </a:ln>
                <a:solidFill>
                  <a:schemeClr val="tx2">
                    <a:lumMod val="75000"/>
                  </a:schemeClr>
                </a:solidFill>
                <a:effectLst/>
              </a:rPr>
              <a:t> </a:t>
            </a:r>
            <a:endParaRPr kumimoji="0" lang="en-US" b="1" i="0" u="none" strike="noStrike" cap="none" normalizeH="0" baseline="0">
              <a:ln>
                <a:noFill/>
              </a:ln>
              <a:solidFill>
                <a:schemeClr val="tx2">
                  <a:lumMod val="75000"/>
                </a:schemeClr>
              </a:solidFill>
              <a:effectLst/>
              <a:latin typeface="Arial" panose="020B0604020202020204" pitchFamily="34" charset="0"/>
            </a:endParaRPr>
          </a:p>
          <a:p>
            <a:r>
              <a:rPr lang="en-US">
                <a:solidFill>
                  <a:schemeClr val="tx2">
                    <a:lumMod val="75000"/>
                  </a:schemeClr>
                </a:solidFill>
              </a:rPr>
              <a:t>Typically initialization is performed only once and as with the servlet init method, you generally initialize database connections, open files, and create lookup tables in the jspInit method.</a:t>
            </a:r>
          </a:p>
        </p:txBody>
      </p:sp>
      <p:sp>
        <p:nvSpPr>
          <p:cNvPr id="4" name="Date Placeholder 3">
            <a:extLst>
              <a:ext uri="{FF2B5EF4-FFF2-40B4-BE49-F238E27FC236}">
                <a16:creationId xmlns:a16="http://schemas.microsoft.com/office/drawing/2014/main" id="{E6641C20-6E3C-835C-7894-F96F8DA6940B}"/>
              </a:ext>
            </a:extLst>
          </p:cNvPr>
          <p:cNvSpPr>
            <a:spLocks noGrp="1"/>
          </p:cNvSpPr>
          <p:nvPr>
            <p:ph type="dt" sz="half" idx="10"/>
          </p:nvPr>
        </p:nvSpPr>
        <p:spPr/>
        <p:txBody>
          <a:bodyPr/>
          <a:lstStyle/>
          <a:p>
            <a:fld id="{35993F14-DD35-40BB-9D93-0B122ECA9FB7}" type="datetime1">
              <a:rPr lang="en-US" smtClean="0"/>
              <a:t>7/19/2022</a:t>
            </a:fld>
            <a:endParaRPr lang="en-US"/>
          </a:p>
        </p:txBody>
      </p:sp>
      <p:pic>
        <p:nvPicPr>
          <p:cNvPr id="27" name="Picture 26">
            <a:extLst>
              <a:ext uri="{FF2B5EF4-FFF2-40B4-BE49-F238E27FC236}">
                <a16:creationId xmlns:a16="http://schemas.microsoft.com/office/drawing/2014/main" id="{B684649B-CDC8-A7AE-4EE8-91935FFF3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7517803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JSP Execution:</a:t>
            </a:r>
            <a:endParaRPr lang="en-US" sz="3200">
              <a:solidFill>
                <a:schemeClr val="bg1"/>
              </a:solidFill>
            </a:endParaRP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a:lnSpc>
                <a:spcPct val="90000"/>
              </a:lnSpc>
            </a:pPr>
            <a:r>
              <a:rPr lang="en-US"/>
              <a:t>This phase of the JSP life cycle represents all interactions with requests until the JSP is destroyed.</a:t>
            </a:r>
          </a:p>
          <a:p>
            <a:pPr>
              <a:lnSpc>
                <a:spcPct val="90000"/>
              </a:lnSpc>
            </a:pPr>
            <a:r>
              <a:rPr lang="en-US"/>
              <a:t>Whenever a browser requests a JSP and the page has been loaded and initialized, the JSP engine invokes the </a:t>
            </a:r>
            <a:r>
              <a:rPr lang="en-US" b="1"/>
              <a:t>_</a:t>
            </a:r>
            <a:r>
              <a:rPr lang="en-US" b="1" err="1"/>
              <a:t>jspService</a:t>
            </a:r>
            <a:r>
              <a:rPr lang="en-US" b="1"/>
              <a:t>()</a:t>
            </a:r>
            <a:r>
              <a:rPr lang="en-US"/>
              <a:t> method in the JSP.	</a:t>
            </a:r>
          </a:p>
          <a:p>
            <a:pPr>
              <a:lnSpc>
                <a:spcPct val="90000"/>
              </a:lnSpc>
            </a:pPr>
            <a:r>
              <a:rPr lang="en-US"/>
              <a:t>The _</a:t>
            </a:r>
            <a:r>
              <a:rPr lang="en-US" err="1"/>
              <a:t>jspService</a:t>
            </a:r>
            <a:r>
              <a:rPr lang="en-US"/>
              <a:t>() method takes an </a:t>
            </a:r>
            <a:r>
              <a:rPr lang="en-US" b="1" err="1"/>
              <a:t>HttpServletRequest</a:t>
            </a:r>
            <a:r>
              <a:rPr lang="en-US"/>
              <a:t> and an </a:t>
            </a:r>
            <a:r>
              <a:rPr lang="en-US" b="1" err="1"/>
              <a:t>HttpServletResponse</a:t>
            </a:r>
            <a:r>
              <a:rPr lang="en-US"/>
              <a:t> as its parameters as follows:</a:t>
            </a:r>
          </a:p>
          <a:p>
            <a:pPr>
              <a:lnSpc>
                <a:spcPct val="90000"/>
              </a:lnSpc>
            </a:pPr>
            <a:r>
              <a:rPr lang="en-US"/>
              <a:t>Syntax:</a:t>
            </a:r>
          </a:p>
          <a:p>
            <a:pPr marL="0" lvl="0" indent="0">
              <a:lnSpc>
                <a:spcPct val="90000"/>
              </a:lnSpc>
              <a:buNone/>
            </a:pPr>
            <a:r>
              <a:rPr kumimoji="0" lang="en-US" b="0" i="0" u="none" strike="noStrike" cap="none" normalizeH="0" baseline="0">
                <a:ln>
                  <a:noFill/>
                </a:ln>
                <a:effectLst/>
                <a:latin typeface="Arial Unicode MS" panose="020B0604020202020204" pitchFamily="34" charset="-128"/>
              </a:rPr>
              <a:t>	void _</a:t>
            </a:r>
            <a:r>
              <a:rPr kumimoji="0" lang="en-US" b="0" i="0" u="none" strike="noStrike" cap="none" normalizeH="0" baseline="0" err="1">
                <a:ln>
                  <a:noFill/>
                </a:ln>
                <a:effectLst/>
                <a:latin typeface="Arial Unicode MS" panose="020B0604020202020204" pitchFamily="34" charset="-128"/>
              </a:rPr>
              <a:t>jspService</a:t>
            </a:r>
            <a:r>
              <a:rPr kumimoji="0" lang="en-US" b="0" i="0" u="none" strike="noStrike" cap="none" normalizeH="0" baseline="0">
                <a:ln>
                  <a:noFill/>
                </a:ln>
                <a:effectLst/>
                <a:latin typeface="Arial Unicode MS" panose="020B0604020202020204" pitchFamily="34" charset="-128"/>
              </a:rPr>
              <a:t>(</a:t>
            </a:r>
            <a:r>
              <a:rPr kumimoji="0" lang="en-US" b="0" i="0" u="none" strike="noStrike" cap="none" normalizeH="0" baseline="0" err="1">
                <a:ln>
                  <a:noFill/>
                </a:ln>
                <a:effectLst/>
                <a:latin typeface="Arial Unicode MS" panose="020B0604020202020204" pitchFamily="34" charset="-128"/>
              </a:rPr>
              <a:t>HttpServletRequest</a:t>
            </a:r>
            <a:r>
              <a:rPr kumimoji="0" lang="en-US" b="0" i="0" u="none" strike="noStrike" cap="none" normalizeH="0" baseline="0">
                <a:ln>
                  <a:noFill/>
                </a:ln>
                <a:effectLst/>
                <a:latin typeface="Arial Unicode MS" panose="020B0604020202020204" pitchFamily="34" charset="-128"/>
              </a:rPr>
              <a:t> request, </a:t>
            </a:r>
            <a:r>
              <a:rPr kumimoji="0" lang="en-US" b="0" i="0" u="none" strike="noStrike" cap="none" normalizeH="0" baseline="0" err="1">
                <a:ln>
                  <a:noFill/>
                </a:ln>
                <a:effectLst/>
                <a:latin typeface="Arial Unicode MS" panose="020B0604020202020204" pitchFamily="34" charset="-128"/>
              </a:rPr>
              <a:t>HttpServletResponse</a:t>
            </a:r>
            <a:r>
              <a:rPr kumimoji="0" lang="en-US" b="0" i="0" u="none" strike="noStrike" cap="none" normalizeH="0" baseline="0">
                <a:ln>
                  <a:noFill/>
                </a:ln>
                <a:effectLst/>
                <a:latin typeface="Arial Unicode MS" panose="020B0604020202020204" pitchFamily="34" charset="-128"/>
              </a:rPr>
              <a:t> 		response) { // Service handling code... }</a:t>
            </a:r>
            <a:r>
              <a:rPr kumimoji="0" lang="en-US" b="0" i="0" u="none" strike="noStrike" cap="none" normalizeH="0" baseline="0">
                <a:ln>
                  <a:noFill/>
                </a:ln>
                <a:effectLst/>
              </a:rPr>
              <a:t> </a:t>
            </a:r>
          </a:p>
          <a:p>
            <a:pPr lvl="0">
              <a:lnSpc>
                <a:spcPct val="90000"/>
              </a:lnSpc>
            </a:pPr>
            <a:r>
              <a:rPr lang="en-US"/>
              <a:t>The _</a:t>
            </a:r>
            <a:r>
              <a:rPr lang="en-US" err="1"/>
              <a:t>jspService</a:t>
            </a:r>
            <a:r>
              <a:rPr lang="en-US"/>
              <a:t>() method of a JSP is invoked once per a request .</a:t>
            </a:r>
          </a:p>
          <a:p>
            <a:pPr lvl="0">
              <a:lnSpc>
                <a:spcPct val="90000"/>
              </a:lnSpc>
            </a:pPr>
            <a:r>
              <a:rPr kumimoji="0" lang="en-US" b="0" i="0" u="none" strike="noStrike" cap="none" normalizeH="0" baseline="0">
                <a:ln>
                  <a:noFill/>
                </a:ln>
                <a:effectLst/>
                <a:latin typeface="Arial" panose="020B0604020202020204" pitchFamily="34" charset="0"/>
              </a:rPr>
              <a:t>And </a:t>
            </a:r>
            <a:r>
              <a:rPr lang="en-US"/>
              <a:t>responsible for generating the response for that request and this method is also responsible for generating responses to all seven of the HTTP methods </a:t>
            </a:r>
            <a:r>
              <a:rPr lang="en-US" err="1"/>
              <a:t>ie</a:t>
            </a:r>
            <a:r>
              <a:rPr lang="en-US"/>
              <a:t>. GET, POST, DELETE etc.</a:t>
            </a:r>
            <a:endParaRPr kumimoji="0" lang="en-US" b="0" i="0" u="none" strike="noStrike" cap="none" normalizeH="0" baseline="0">
              <a:ln>
                <a:noFill/>
              </a:ln>
              <a:effectLst/>
              <a:latin typeface="Arial" panose="020B0604020202020204" pitchFamily="34" charset="0"/>
            </a:endParaRPr>
          </a:p>
          <a:p>
            <a:pPr>
              <a:lnSpc>
                <a:spcPct val="90000"/>
              </a:lnSpc>
            </a:pPr>
            <a:endParaRPr lang="en-US"/>
          </a:p>
        </p:txBody>
      </p:sp>
      <p:sp>
        <p:nvSpPr>
          <p:cNvPr id="4" name="Date Placeholder 3">
            <a:extLst>
              <a:ext uri="{FF2B5EF4-FFF2-40B4-BE49-F238E27FC236}">
                <a16:creationId xmlns:a16="http://schemas.microsoft.com/office/drawing/2014/main" id="{C158081E-B4EA-70B3-C7DD-12D9C715451D}"/>
              </a:ext>
            </a:extLst>
          </p:cNvPr>
          <p:cNvSpPr>
            <a:spLocks noGrp="1"/>
          </p:cNvSpPr>
          <p:nvPr>
            <p:ph type="dt" sz="half" idx="10"/>
          </p:nvPr>
        </p:nvSpPr>
        <p:spPr/>
        <p:txBody>
          <a:bodyPr/>
          <a:lstStyle/>
          <a:p>
            <a:fld id="{35CBE886-3AF3-4288-839D-3E80E1AE5499}" type="datetime1">
              <a:rPr lang="en-US" smtClean="0"/>
              <a:t>7/19/2022</a:t>
            </a:fld>
            <a:endParaRPr lang="en-US"/>
          </a:p>
        </p:txBody>
      </p:sp>
      <p:pic>
        <p:nvPicPr>
          <p:cNvPr id="11" name="Picture 10">
            <a:extLst>
              <a:ext uri="{FF2B5EF4-FFF2-40B4-BE49-F238E27FC236}">
                <a16:creationId xmlns:a16="http://schemas.microsoft.com/office/drawing/2014/main" id="{FB1BD3CF-DDBA-4375-C32D-F25F7EC66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0411050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JSP Cleanup:</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A03326A-7D43-C9B2-6490-2F73E6671A06}"/>
              </a:ext>
            </a:extLst>
          </p:cNvPr>
          <p:cNvGraphicFramePr>
            <a:graphicFrameLocks noGrp="1"/>
          </p:cNvGraphicFramePr>
          <p:nvPr>
            <p:ph idx="1"/>
            <p:extLst>
              <p:ext uri="{D42A27DB-BD31-4B8C-83A1-F6EECF244321}">
                <p14:modId xmlns:p14="http://schemas.microsoft.com/office/powerpoint/2010/main" val="399446293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4476D68F-1CD3-C130-A63A-4A452B0053BF}"/>
              </a:ext>
            </a:extLst>
          </p:cNvPr>
          <p:cNvSpPr>
            <a:spLocks noGrp="1"/>
          </p:cNvSpPr>
          <p:nvPr>
            <p:ph type="dt" sz="half" idx="10"/>
          </p:nvPr>
        </p:nvSpPr>
        <p:spPr/>
        <p:txBody>
          <a:bodyPr/>
          <a:lstStyle/>
          <a:p>
            <a:fld id="{AB71188E-1BB7-4D66-B3A8-92B50A0DB1F2}" type="datetime1">
              <a:rPr lang="en-US" smtClean="0"/>
              <a:t>7/19/2022</a:t>
            </a:fld>
            <a:endParaRPr lang="en-US"/>
          </a:p>
        </p:txBody>
      </p:sp>
      <p:pic>
        <p:nvPicPr>
          <p:cNvPr id="10" name="Picture 9">
            <a:extLst>
              <a:ext uri="{FF2B5EF4-FFF2-40B4-BE49-F238E27FC236}">
                <a16:creationId xmlns:a16="http://schemas.microsoft.com/office/drawing/2014/main" id="{3A0BBBE5-02FF-890E-4F50-5F012F3834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0364495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JSP directives</a:t>
            </a:r>
            <a:endParaRPr lang="en-US" dirty="0"/>
          </a:p>
        </p:txBody>
      </p:sp>
      <p:sp>
        <p:nvSpPr>
          <p:cNvPr id="3" name="Content Placeholder 2"/>
          <p:cNvSpPr>
            <a:spLocks noGrp="1"/>
          </p:cNvSpPr>
          <p:nvPr>
            <p:ph idx="1"/>
          </p:nvPr>
        </p:nvSpPr>
        <p:spPr/>
        <p:txBody>
          <a:bodyPr/>
          <a:lstStyle/>
          <a:p>
            <a:r>
              <a:rPr lang="en-US" dirty="0"/>
              <a:t>The </a:t>
            </a:r>
            <a:r>
              <a:rPr lang="en-US" b="1" dirty="0" err="1"/>
              <a:t>jsp</a:t>
            </a:r>
            <a:r>
              <a:rPr lang="en-US" b="1" dirty="0"/>
              <a:t> directives</a:t>
            </a:r>
            <a:r>
              <a:rPr lang="en-US" dirty="0"/>
              <a:t> are </a:t>
            </a:r>
            <a:r>
              <a:rPr lang="en-US" b="1" dirty="0">
                <a:solidFill>
                  <a:srgbClr val="FF0000"/>
                </a:solidFill>
              </a:rPr>
              <a:t>messages</a:t>
            </a:r>
            <a:r>
              <a:rPr lang="en-US" dirty="0"/>
              <a:t> that </a:t>
            </a:r>
            <a:r>
              <a:rPr lang="en-US" dirty="0">
                <a:solidFill>
                  <a:srgbClr val="FF0000"/>
                </a:solidFill>
              </a:rPr>
              <a:t>tells the web container how to translate a JSP page into the corresponding servlet.</a:t>
            </a:r>
          </a:p>
          <a:p>
            <a:r>
              <a:rPr lang="en-US" dirty="0"/>
              <a:t>There are </a:t>
            </a:r>
            <a:r>
              <a:rPr lang="en-US" b="1" dirty="0">
                <a:solidFill>
                  <a:srgbClr val="FF0000"/>
                </a:solidFill>
              </a:rPr>
              <a:t>three types </a:t>
            </a:r>
            <a:r>
              <a:rPr lang="en-US" dirty="0"/>
              <a:t>of directives:</a:t>
            </a:r>
          </a:p>
          <a:p>
            <a:pPr lvl="1"/>
            <a:r>
              <a:rPr lang="en-US" dirty="0">
                <a:solidFill>
                  <a:srgbClr val="FF0000"/>
                </a:solidFill>
              </a:rPr>
              <a:t>page directive</a:t>
            </a:r>
          </a:p>
          <a:p>
            <a:pPr lvl="1"/>
            <a:r>
              <a:rPr lang="en-US" dirty="0">
                <a:solidFill>
                  <a:srgbClr val="FF0000"/>
                </a:solidFill>
              </a:rPr>
              <a:t>include directive</a:t>
            </a:r>
          </a:p>
          <a:p>
            <a:pPr lvl="1"/>
            <a:r>
              <a:rPr lang="en-US" dirty="0" err="1">
                <a:solidFill>
                  <a:srgbClr val="FF0000"/>
                </a:solidFill>
              </a:rPr>
              <a:t>taglib</a:t>
            </a:r>
            <a:r>
              <a:rPr lang="en-US" dirty="0">
                <a:solidFill>
                  <a:srgbClr val="FF0000"/>
                </a:solidFill>
              </a:rPr>
              <a:t> directive</a:t>
            </a:r>
          </a:p>
          <a:p>
            <a:r>
              <a:rPr lang="en-US" dirty="0"/>
              <a:t>Syntax of JSP Directives </a:t>
            </a:r>
          </a:p>
          <a:p>
            <a:pPr marL="0" indent="0" algn="ctr">
              <a:buNone/>
            </a:pPr>
            <a:r>
              <a:rPr lang="en-US" dirty="0"/>
              <a:t>	&lt;%@ directive attribute="value" %&gt;  </a:t>
            </a:r>
          </a:p>
          <a:p>
            <a:pPr marL="0" indent="0">
              <a:buNone/>
            </a:pPr>
            <a:endParaRPr lang="en-US" dirty="0"/>
          </a:p>
          <a:p>
            <a:endParaRPr lang="en-US" dirty="0">
              <a:solidFill>
                <a:srgbClr val="FF0000"/>
              </a:solidFill>
            </a:endParaRPr>
          </a:p>
        </p:txBody>
      </p:sp>
      <p:sp>
        <p:nvSpPr>
          <p:cNvPr id="4" name="Date Placeholder 3">
            <a:extLst>
              <a:ext uri="{FF2B5EF4-FFF2-40B4-BE49-F238E27FC236}">
                <a16:creationId xmlns:a16="http://schemas.microsoft.com/office/drawing/2014/main" id="{D4486C3B-8116-0FCB-8F41-E5246100F47D}"/>
              </a:ext>
            </a:extLst>
          </p:cNvPr>
          <p:cNvSpPr>
            <a:spLocks noGrp="1"/>
          </p:cNvSpPr>
          <p:nvPr>
            <p:ph type="dt" sz="half" idx="10"/>
          </p:nvPr>
        </p:nvSpPr>
        <p:spPr/>
        <p:txBody>
          <a:bodyPr/>
          <a:lstStyle/>
          <a:p>
            <a:fld id="{984EC8B4-DBD0-4461-AE8E-706B311F8716}" type="datetime1">
              <a:rPr lang="en-US" smtClean="0"/>
              <a:t>7/19/2022</a:t>
            </a:fld>
            <a:endParaRPr lang="en-US"/>
          </a:p>
        </p:txBody>
      </p:sp>
      <p:pic>
        <p:nvPicPr>
          <p:cNvPr id="7" name="Picture 6">
            <a:extLst>
              <a:ext uri="{FF2B5EF4-FFF2-40B4-BE49-F238E27FC236}">
                <a16:creationId xmlns:a16="http://schemas.microsoft.com/office/drawing/2014/main" id="{BD1D17E5-1194-B954-5CBA-24E8BD0DF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790016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2700" b="1">
                <a:solidFill>
                  <a:schemeClr val="bg1"/>
                </a:solidFill>
              </a:rPr>
              <a:t>Interfaces in javax.servlet package</a:t>
            </a:r>
            <a:endParaRPr lang="en-US" sz="2700">
              <a:solidFill>
                <a:schemeClr val="bg1"/>
              </a:solidFill>
            </a:endParaRPr>
          </a:p>
        </p:txBody>
      </p:sp>
      <p:sp>
        <p:nvSpPr>
          <p:cNvPr id="4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4"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lnSpc>
                <a:spcPct val="90000"/>
              </a:lnSpc>
              <a:buFont typeface="+mj-lt"/>
              <a:buAutoNum type="arabicPeriod"/>
            </a:pPr>
            <a:r>
              <a:rPr lang="en-US"/>
              <a:t>Servlet</a:t>
            </a:r>
          </a:p>
          <a:p>
            <a:pPr marL="514350" indent="-514350">
              <a:lnSpc>
                <a:spcPct val="90000"/>
              </a:lnSpc>
              <a:buFont typeface="+mj-lt"/>
              <a:buAutoNum type="arabicPeriod"/>
            </a:pPr>
            <a:r>
              <a:rPr lang="en-US"/>
              <a:t>ServletRequest</a:t>
            </a:r>
          </a:p>
          <a:p>
            <a:pPr marL="514350" indent="-514350">
              <a:lnSpc>
                <a:spcPct val="90000"/>
              </a:lnSpc>
              <a:buFont typeface="+mj-lt"/>
              <a:buAutoNum type="arabicPeriod"/>
            </a:pPr>
            <a:r>
              <a:rPr lang="en-US"/>
              <a:t>ServletResponse</a:t>
            </a:r>
          </a:p>
          <a:p>
            <a:pPr marL="514350" indent="-514350">
              <a:lnSpc>
                <a:spcPct val="90000"/>
              </a:lnSpc>
              <a:buFont typeface="+mj-lt"/>
              <a:buAutoNum type="arabicPeriod"/>
            </a:pPr>
            <a:r>
              <a:rPr lang="en-US"/>
              <a:t>RequestDispatcher</a:t>
            </a:r>
          </a:p>
          <a:p>
            <a:pPr marL="514350" indent="-514350">
              <a:lnSpc>
                <a:spcPct val="90000"/>
              </a:lnSpc>
              <a:buFont typeface="+mj-lt"/>
              <a:buAutoNum type="arabicPeriod"/>
            </a:pPr>
            <a:r>
              <a:rPr lang="en-US"/>
              <a:t>ServletConfig</a:t>
            </a:r>
          </a:p>
          <a:p>
            <a:pPr marL="514350" indent="-514350">
              <a:lnSpc>
                <a:spcPct val="90000"/>
              </a:lnSpc>
              <a:buFont typeface="+mj-lt"/>
              <a:buAutoNum type="arabicPeriod"/>
            </a:pPr>
            <a:r>
              <a:rPr lang="en-US"/>
              <a:t>ServletContext</a:t>
            </a:r>
          </a:p>
          <a:p>
            <a:pPr marL="514350" indent="-514350">
              <a:lnSpc>
                <a:spcPct val="90000"/>
              </a:lnSpc>
              <a:buFont typeface="+mj-lt"/>
              <a:buAutoNum type="arabicPeriod"/>
            </a:pPr>
            <a:r>
              <a:rPr lang="en-US"/>
              <a:t>SingleThreadModel</a:t>
            </a:r>
          </a:p>
          <a:p>
            <a:pPr marL="514350" indent="-514350">
              <a:lnSpc>
                <a:spcPct val="90000"/>
              </a:lnSpc>
              <a:buFont typeface="+mj-lt"/>
              <a:buAutoNum type="arabicPeriod"/>
            </a:pPr>
            <a:r>
              <a:rPr lang="en-US"/>
              <a:t>Filter</a:t>
            </a:r>
          </a:p>
          <a:p>
            <a:pPr marL="514350" indent="-514350">
              <a:lnSpc>
                <a:spcPct val="90000"/>
              </a:lnSpc>
              <a:buFont typeface="+mj-lt"/>
              <a:buAutoNum type="arabicPeriod"/>
            </a:pPr>
            <a:r>
              <a:rPr lang="en-US"/>
              <a:t>FilterConfig</a:t>
            </a:r>
          </a:p>
          <a:p>
            <a:pPr marL="514350" indent="-514350">
              <a:lnSpc>
                <a:spcPct val="90000"/>
              </a:lnSpc>
              <a:buFont typeface="+mj-lt"/>
              <a:buAutoNum type="arabicPeriod"/>
            </a:pPr>
            <a:r>
              <a:rPr lang="en-US"/>
              <a:t>FilterChain</a:t>
            </a:r>
          </a:p>
          <a:p>
            <a:pPr marL="514350" indent="-514350">
              <a:lnSpc>
                <a:spcPct val="90000"/>
              </a:lnSpc>
              <a:buFont typeface="+mj-lt"/>
              <a:buAutoNum type="arabicPeriod"/>
            </a:pPr>
            <a:r>
              <a:rPr lang="en-US"/>
              <a:t>ServletRequestListener</a:t>
            </a:r>
          </a:p>
          <a:p>
            <a:pPr marL="514350" indent="-514350">
              <a:lnSpc>
                <a:spcPct val="90000"/>
              </a:lnSpc>
              <a:buFont typeface="+mj-lt"/>
              <a:buAutoNum type="arabicPeriod"/>
            </a:pPr>
            <a:r>
              <a:rPr lang="en-US"/>
              <a:t>ServletRequestAttributeListener</a:t>
            </a:r>
          </a:p>
          <a:p>
            <a:pPr marL="514350" indent="-514350">
              <a:lnSpc>
                <a:spcPct val="90000"/>
              </a:lnSpc>
              <a:buFont typeface="+mj-lt"/>
              <a:buAutoNum type="arabicPeriod"/>
            </a:pPr>
            <a:r>
              <a:rPr lang="en-US"/>
              <a:t>ServletContextListener</a:t>
            </a:r>
          </a:p>
          <a:p>
            <a:pPr marL="514350" indent="-514350">
              <a:lnSpc>
                <a:spcPct val="90000"/>
              </a:lnSpc>
              <a:buFont typeface="+mj-lt"/>
              <a:buAutoNum type="arabicPeriod"/>
            </a:pPr>
            <a:r>
              <a:rPr lang="en-US"/>
              <a:t>ServletContextAttributeListener</a:t>
            </a:r>
          </a:p>
          <a:p>
            <a:pPr marL="514350" indent="-514350">
              <a:lnSpc>
                <a:spcPct val="90000"/>
              </a:lnSpc>
              <a:buFont typeface="+mj-lt"/>
              <a:buAutoNum type="arabicPeriod"/>
            </a:pPr>
            <a:endParaRPr lang="en-US"/>
          </a:p>
        </p:txBody>
      </p:sp>
      <p:sp>
        <p:nvSpPr>
          <p:cNvPr id="4" name="Date Placeholder 3">
            <a:extLst>
              <a:ext uri="{FF2B5EF4-FFF2-40B4-BE49-F238E27FC236}">
                <a16:creationId xmlns:a16="http://schemas.microsoft.com/office/drawing/2014/main" id="{68979002-4CBE-5DC8-C7AF-4020E431B3C4}"/>
              </a:ext>
            </a:extLst>
          </p:cNvPr>
          <p:cNvSpPr>
            <a:spLocks noGrp="1"/>
          </p:cNvSpPr>
          <p:nvPr>
            <p:ph type="dt" sz="half" idx="10"/>
          </p:nvPr>
        </p:nvSpPr>
        <p:spPr/>
        <p:txBody>
          <a:bodyPr/>
          <a:lstStyle/>
          <a:p>
            <a:fld id="{13DB5011-D676-4ABA-849D-E6D12408E59D}" type="datetime1">
              <a:rPr lang="en-US" smtClean="0"/>
              <a:t>7/19/2022</a:t>
            </a:fld>
            <a:endParaRPr lang="en-US"/>
          </a:p>
        </p:txBody>
      </p:sp>
      <p:pic>
        <p:nvPicPr>
          <p:cNvPr id="10" name="Picture 9">
            <a:extLst>
              <a:ext uri="{FF2B5EF4-FFF2-40B4-BE49-F238E27FC236}">
                <a16:creationId xmlns:a16="http://schemas.microsoft.com/office/drawing/2014/main" id="{1BDF194C-78A9-2047-4B30-A59B3EB52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558640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JSP page directive</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B5AC64D8-F37F-1DF9-BA93-E75CC01C498B}"/>
              </a:ext>
            </a:extLst>
          </p:cNvPr>
          <p:cNvPicPr>
            <a:picLocks noChangeAspect="1"/>
          </p:cNvPicPr>
          <p:nvPr/>
        </p:nvPicPr>
        <p:blipFill rotWithShape="1">
          <a:blip r:embed="rId2"/>
          <a:srcRect l="16874" r="56646"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The page directive defines attributes that apply to an entire JSP page. </a:t>
            </a:r>
          </a:p>
          <a:p>
            <a:r>
              <a:rPr lang="en-US" b="1" dirty="0"/>
              <a:t>Syntax of JSP page directive</a:t>
            </a:r>
          </a:p>
          <a:p>
            <a:pPr marL="0" indent="0">
              <a:buNone/>
            </a:pPr>
            <a:r>
              <a:rPr lang="en-US"/>
              <a:t>&lt;%@ page attribute="value" %&gt; </a:t>
            </a:r>
            <a:r>
              <a:rPr lang="en-US" dirty="0"/>
              <a:t> </a:t>
            </a:r>
            <a:endParaRPr lang="en-US"/>
          </a:p>
          <a:p>
            <a:pPr marL="0" indent="0">
              <a:buNone/>
            </a:pPr>
            <a:endParaRPr lang="en-US" dirty="0"/>
          </a:p>
        </p:txBody>
      </p:sp>
      <p:sp>
        <p:nvSpPr>
          <p:cNvPr id="4" name="Date Placeholder 3">
            <a:extLst>
              <a:ext uri="{FF2B5EF4-FFF2-40B4-BE49-F238E27FC236}">
                <a16:creationId xmlns:a16="http://schemas.microsoft.com/office/drawing/2014/main" id="{6682BCB3-6A4E-2723-103F-9E752D7671ED}"/>
              </a:ext>
            </a:extLst>
          </p:cNvPr>
          <p:cNvSpPr>
            <a:spLocks noGrp="1"/>
          </p:cNvSpPr>
          <p:nvPr>
            <p:ph type="dt" sz="half" idx="10"/>
          </p:nvPr>
        </p:nvSpPr>
        <p:spPr/>
        <p:txBody>
          <a:bodyPr/>
          <a:lstStyle/>
          <a:p>
            <a:fld id="{5280FCBE-4378-40CB-9081-87D590C16356}" type="datetime1">
              <a:rPr lang="en-US" smtClean="0"/>
              <a:t>7/19/2022</a:t>
            </a:fld>
            <a:endParaRPr lang="en-US"/>
          </a:p>
        </p:txBody>
      </p:sp>
      <p:pic>
        <p:nvPicPr>
          <p:cNvPr id="38" name="Picture 37">
            <a:extLst>
              <a:ext uri="{FF2B5EF4-FFF2-40B4-BE49-F238E27FC236}">
                <a16:creationId xmlns:a16="http://schemas.microsoft.com/office/drawing/2014/main" id="{73ADB785-F09A-ADC6-E8AF-59071D864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42661665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7">
            <a:extLst>
              <a:ext uri="{FF2B5EF4-FFF2-40B4-BE49-F238E27FC236}">
                <a16:creationId xmlns:a16="http://schemas.microsoft.com/office/drawing/2014/main" id="{CD306B45-25EE-434D-ABA9-A27B7932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42F85E-4939-431E-8B4A-EC07C8E0A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27EBB3F9-D6F7-4F6A-8843-9FEBA15E49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71831"/>
            <a:ext cx="0" cy="3200400"/>
          </a:xfrm>
          <a:prstGeom prst="line">
            <a:avLst/>
          </a:prstGeom>
          <a:ln w="15875">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5D2B17EF-74EB-4C33-B2E2-8E727B2E7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bg1">
              <a:alpha val="30000"/>
            </a:schemeClr>
          </a:solidFill>
        </p:grpSpPr>
        <p:sp>
          <p:nvSpPr>
            <p:cNvPr id="15" name="Freeform 11">
              <a:extLst>
                <a:ext uri="{FF2B5EF4-FFF2-40B4-BE49-F238E27FC236}">
                  <a16:creationId xmlns:a16="http://schemas.microsoft.com/office/drawing/2014/main" id="{0A5F1F8A-3206-4B86-883F-65E98BB6E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6" name="Freeform 12">
              <a:extLst>
                <a:ext uri="{FF2B5EF4-FFF2-40B4-BE49-F238E27FC236}">
                  <a16:creationId xmlns:a16="http://schemas.microsoft.com/office/drawing/2014/main" id="{6935F8C7-CC88-4243-9786-F3CDBF04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7" name="Freeform 13">
              <a:extLst>
                <a:ext uri="{FF2B5EF4-FFF2-40B4-BE49-F238E27FC236}">
                  <a16:creationId xmlns:a16="http://schemas.microsoft.com/office/drawing/2014/main" id="{9AF7BAD9-71B3-40D8-A089-EFF7FE67B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8" name="Freeform 14">
              <a:extLst>
                <a:ext uri="{FF2B5EF4-FFF2-40B4-BE49-F238E27FC236}">
                  <a16:creationId xmlns:a16="http://schemas.microsoft.com/office/drawing/2014/main" id="{6467094F-AEF0-4D3B-BB76-8B3C1F08B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9" name="Freeform 15">
              <a:extLst>
                <a:ext uri="{FF2B5EF4-FFF2-40B4-BE49-F238E27FC236}">
                  <a16:creationId xmlns:a16="http://schemas.microsoft.com/office/drawing/2014/main" id="{36F56AF9-DEF1-44E7-BF42-6AAC1AA9D1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0" name="Freeform 16">
              <a:extLst>
                <a:ext uri="{FF2B5EF4-FFF2-40B4-BE49-F238E27FC236}">
                  <a16:creationId xmlns:a16="http://schemas.microsoft.com/office/drawing/2014/main" id="{A43EBE71-20BA-4A40-A513-516678089D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1" name="Freeform 17">
              <a:extLst>
                <a:ext uri="{FF2B5EF4-FFF2-40B4-BE49-F238E27FC236}">
                  <a16:creationId xmlns:a16="http://schemas.microsoft.com/office/drawing/2014/main" id="{1DB39648-7B38-4D0B-93C5-048EC4A45C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2" name="Freeform 18">
              <a:extLst>
                <a:ext uri="{FF2B5EF4-FFF2-40B4-BE49-F238E27FC236}">
                  <a16:creationId xmlns:a16="http://schemas.microsoft.com/office/drawing/2014/main" id="{8DD2661F-DE5F-45EA-B30B-7C6589638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3" name="Freeform 19">
              <a:extLst>
                <a:ext uri="{FF2B5EF4-FFF2-40B4-BE49-F238E27FC236}">
                  <a16:creationId xmlns:a16="http://schemas.microsoft.com/office/drawing/2014/main" id="{ABF0A0E5-E68E-4183-A913-228692FD85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4" name="Freeform 20">
              <a:extLst>
                <a:ext uri="{FF2B5EF4-FFF2-40B4-BE49-F238E27FC236}">
                  <a16:creationId xmlns:a16="http://schemas.microsoft.com/office/drawing/2014/main" id="{615D8F55-8ACD-4EFE-A832-06E785479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5" name="Freeform 21">
              <a:extLst>
                <a:ext uri="{FF2B5EF4-FFF2-40B4-BE49-F238E27FC236}">
                  <a16:creationId xmlns:a16="http://schemas.microsoft.com/office/drawing/2014/main" id="{0FDF4201-8CEC-474B-A6B1-88039B704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46" name="Freeform 22">
              <a:extLst>
                <a:ext uri="{FF2B5EF4-FFF2-40B4-BE49-F238E27FC236}">
                  <a16:creationId xmlns:a16="http://schemas.microsoft.com/office/drawing/2014/main" id="{0F60AEA4-B25F-417E-93FC-59686D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sp>
        <p:nvSpPr>
          <p:cNvPr id="3" name="Content Placeholder 2"/>
          <p:cNvSpPr>
            <a:spLocks noGrp="1"/>
          </p:cNvSpPr>
          <p:nvPr>
            <p:ph idx="1"/>
          </p:nvPr>
        </p:nvSpPr>
        <p:spPr>
          <a:xfrm>
            <a:off x="5049062" y="942108"/>
            <a:ext cx="6455549" cy="4969114"/>
          </a:xfrm>
        </p:spPr>
        <p:txBody>
          <a:bodyPr anchor="ctr">
            <a:normAutofit lnSpcReduction="10000"/>
          </a:bodyPr>
          <a:lstStyle/>
          <a:p>
            <a:pPr>
              <a:lnSpc>
                <a:spcPct val="90000"/>
              </a:lnSpc>
            </a:pPr>
            <a:r>
              <a:rPr lang="en-US" sz="1700" b="1">
                <a:solidFill>
                  <a:schemeClr val="tx2">
                    <a:lumMod val="75000"/>
                  </a:schemeClr>
                </a:solidFill>
              </a:rPr>
              <a:t>Attributes of JSP page directive</a:t>
            </a:r>
          </a:p>
          <a:p>
            <a:pPr lvl="1">
              <a:lnSpc>
                <a:spcPct val="90000"/>
              </a:lnSpc>
            </a:pPr>
            <a:r>
              <a:rPr lang="en-US" sz="1700">
                <a:solidFill>
                  <a:schemeClr val="tx2">
                    <a:lumMod val="75000"/>
                  </a:schemeClr>
                </a:solidFill>
              </a:rPr>
              <a:t>import</a:t>
            </a:r>
          </a:p>
          <a:p>
            <a:pPr lvl="1">
              <a:lnSpc>
                <a:spcPct val="90000"/>
              </a:lnSpc>
            </a:pPr>
            <a:r>
              <a:rPr lang="en-US" sz="1700">
                <a:solidFill>
                  <a:schemeClr val="tx2">
                    <a:lumMod val="75000"/>
                  </a:schemeClr>
                </a:solidFill>
              </a:rPr>
              <a:t>contentType (response.setContentType(“text/html”)</a:t>
            </a:r>
          </a:p>
          <a:p>
            <a:pPr lvl="1">
              <a:lnSpc>
                <a:spcPct val="90000"/>
              </a:lnSpc>
            </a:pPr>
            <a:r>
              <a:rPr lang="en-US" sz="1700">
                <a:solidFill>
                  <a:schemeClr val="tx2">
                    <a:lumMod val="75000"/>
                  </a:schemeClr>
                </a:solidFill>
              </a:rPr>
              <a:t>extends</a:t>
            </a:r>
          </a:p>
          <a:p>
            <a:pPr lvl="1">
              <a:lnSpc>
                <a:spcPct val="90000"/>
              </a:lnSpc>
            </a:pPr>
            <a:r>
              <a:rPr lang="en-US" sz="1700">
                <a:solidFill>
                  <a:schemeClr val="tx2">
                    <a:lumMod val="75000"/>
                  </a:schemeClr>
                </a:solidFill>
              </a:rPr>
              <a:t>Info (web.xml </a:t>
            </a:r>
            <a:r>
              <a:rPr lang="en-US" sz="1700">
                <a:solidFill>
                  <a:schemeClr val="tx2">
                    <a:lumMod val="75000"/>
                  </a:schemeClr>
                </a:solidFill>
                <a:sym typeface="Wingdings" panose="05000000000000000000" pitchFamily="2" charset="2"/>
              </a:rPr>
              <a:t> datafetchServletContext, ServletConfig)</a:t>
            </a:r>
            <a:endParaRPr lang="en-US" sz="1700">
              <a:solidFill>
                <a:schemeClr val="tx2">
                  <a:lumMod val="75000"/>
                </a:schemeClr>
              </a:solidFill>
            </a:endParaRPr>
          </a:p>
          <a:p>
            <a:pPr lvl="1">
              <a:lnSpc>
                <a:spcPct val="90000"/>
              </a:lnSpc>
            </a:pPr>
            <a:r>
              <a:rPr lang="en-US" sz="1700">
                <a:solidFill>
                  <a:schemeClr val="tx2">
                    <a:lumMod val="75000"/>
                  </a:schemeClr>
                </a:solidFill>
              </a:rPr>
              <a:t>Buffer ( memory Allocation)</a:t>
            </a:r>
          </a:p>
          <a:p>
            <a:pPr lvl="1">
              <a:lnSpc>
                <a:spcPct val="90000"/>
              </a:lnSpc>
            </a:pPr>
            <a:r>
              <a:rPr lang="en-US" sz="1700">
                <a:solidFill>
                  <a:schemeClr val="tx2">
                    <a:lumMod val="75000"/>
                  </a:schemeClr>
                </a:solidFill>
              </a:rPr>
              <a:t>Language ( java)</a:t>
            </a:r>
          </a:p>
          <a:p>
            <a:pPr lvl="1">
              <a:lnSpc>
                <a:spcPct val="90000"/>
              </a:lnSpc>
            </a:pPr>
            <a:r>
              <a:rPr lang="en-US" sz="1700">
                <a:solidFill>
                  <a:schemeClr val="tx2">
                    <a:lumMod val="75000"/>
                  </a:schemeClr>
                </a:solidFill>
              </a:rPr>
              <a:t>isELIgnored (${} </a:t>
            </a:r>
            <a:r>
              <a:rPr lang="en-US" sz="1700">
                <a:solidFill>
                  <a:schemeClr val="tx2">
                    <a:lumMod val="75000"/>
                  </a:schemeClr>
                </a:solidFill>
                <a:sym typeface="Wingdings" panose="05000000000000000000" pitchFamily="2" charset="2"/>
              </a:rPr>
              <a:t> true , false </a:t>
            </a:r>
            <a:r>
              <a:rPr lang="en-US" sz="1700">
                <a:solidFill>
                  <a:schemeClr val="tx2">
                    <a:lumMod val="75000"/>
                  </a:schemeClr>
                </a:solidFill>
              </a:rPr>
              <a:t>)</a:t>
            </a:r>
          </a:p>
          <a:p>
            <a:pPr lvl="1">
              <a:lnSpc>
                <a:spcPct val="90000"/>
              </a:lnSpc>
            </a:pPr>
            <a:r>
              <a:rPr lang="en-US" sz="1700">
                <a:solidFill>
                  <a:schemeClr val="tx2">
                    <a:lumMod val="75000"/>
                  </a:schemeClr>
                </a:solidFill>
              </a:rPr>
              <a:t>isThreadSafe </a:t>
            </a:r>
          </a:p>
          <a:p>
            <a:pPr lvl="1">
              <a:lnSpc>
                <a:spcPct val="90000"/>
              </a:lnSpc>
            </a:pPr>
            <a:r>
              <a:rPr lang="en-US" sz="1700">
                <a:solidFill>
                  <a:schemeClr val="tx2">
                    <a:lumMod val="75000"/>
                  </a:schemeClr>
                </a:solidFill>
              </a:rPr>
              <a:t>autoFlush ( JDBC –Connection close)</a:t>
            </a:r>
          </a:p>
          <a:p>
            <a:pPr lvl="1">
              <a:lnSpc>
                <a:spcPct val="90000"/>
              </a:lnSpc>
            </a:pPr>
            <a:r>
              <a:rPr lang="en-US" sz="1700">
                <a:solidFill>
                  <a:schemeClr val="tx2">
                    <a:lumMod val="75000"/>
                  </a:schemeClr>
                </a:solidFill>
              </a:rPr>
              <a:t>Session </a:t>
            </a:r>
          </a:p>
          <a:p>
            <a:pPr lvl="1">
              <a:lnSpc>
                <a:spcPct val="90000"/>
              </a:lnSpc>
            </a:pPr>
            <a:r>
              <a:rPr lang="en-US" sz="1700">
                <a:solidFill>
                  <a:schemeClr val="tx2">
                    <a:lumMod val="75000"/>
                  </a:schemeClr>
                </a:solidFill>
              </a:rPr>
              <a:t>pageEncoding (UTF-8)</a:t>
            </a:r>
          </a:p>
          <a:p>
            <a:pPr lvl="1">
              <a:lnSpc>
                <a:spcPct val="90000"/>
              </a:lnSpc>
            </a:pPr>
            <a:r>
              <a:rPr lang="en-US" sz="1700">
                <a:solidFill>
                  <a:schemeClr val="tx2">
                    <a:lumMod val="75000"/>
                  </a:schemeClr>
                </a:solidFill>
              </a:rPr>
              <a:t>errorPage (Exception)</a:t>
            </a:r>
          </a:p>
          <a:p>
            <a:pPr lvl="1">
              <a:lnSpc>
                <a:spcPct val="90000"/>
              </a:lnSpc>
            </a:pPr>
            <a:r>
              <a:rPr lang="en-US" sz="1700">
                <a:solidFill>
                  <a:schemeClr val="tx2">
                    <a:lumMod val="75000"/>
                  </a:schemeClr>
                </a:solidFill>
              </a:rPr>
              <a:t>isErrorPage(Boolean </a:t>
            </a:r>
            <a:r>
              <a:rPr lang="en-US" sz="1700">
                <a:solidFill>
                  <a:schemeClr val="tx2">
                    <a:lumMod val="75000"/>
                  </a:schemeClr>
                </a:solidFill>
                <a:sym typeface="Wingdings" panose="05000000000000000000" pitchFamily="2" charset="2"/>
              </a:rPr>
              <a:t> Ture , false)</a:t>
            </a:r>
            <a:endParaRPr lang="en-US" sz="1700">
              <a:solidFill>
                <a:schemeClr val="tx2">
                  <a:lumMod val="75000"/>
                </a:schemeClr>
              </a:solidFill>
            </a:endParaRPr>
          </a:p>
          <a:p>
            <a:pPr>
              <a:lnSpc>
                <a:spcPct val="90000"/>
              </a:lnSpc>
            </a:pPr>
            <a:endParaRPr lang="en-US" sz="1700">
              <a:solidFill>
                <a:schemeClr val="tx2">
                  <a:lumMod val="75000"/>
                </a:schemeClr>
              </a:solidFill>
            </a:endParaRPr>
          </a:p>
        </p:txBody>
      </p:sp>
      <p:sp>
        <p:nvSpPr>
          <p:cNvPr id="2" name="Date Placeholder 1">
            <a:extLst>
              <a:ext uri="{FF2B5EF4-FFF2-40B4-BE49-F238E27FC236}">
                <a16:creationId xmlns:a16="http://schemas.microsoft.com/office/drawing/2014/main" id="{39B0C5A0-A94E-B919-27D5-0238D619BAE5}"/>
              </a:ext>
            </a:extLst>
          </p:cNvPr>
          <p:cNvSpPr>
            <a:spLocks noGrp="1"/>
          </p:cNvSpPr>
          <p:nvPr>
            <p:ph type="dt" sz="half" idx="10"/>
          </p:nvPr>
        </p:nvSpPr>
        <p:spPr/>
        <p:txBody>
          <a:bodyPr/>
          <a:lstStyle/>
          <a:p>
            <a:fld id="{E3B09057-0A1B-4E16-9F2F-9B6D93352180}" type="datetime1">
              <a:rPr lang="en-US" smtClean="0"/>
              <a:t>7/19/2022</a:t>
            </a:fld>
            <a:endParaRPr lang="en-US"/>
          </a:p>
        </p:txBody>
      </p:sp>
      <p:pic>
        <p:nvPicPr>
          <p:cNvPr id="26" name="Picture 25">
            <a:extLst>
              <a:ext uri="{FF2B5EF4-FFF2-40B4-BE49-F238E27FC236}">
                <a16:creationId xmlns:a16="http://schemas.microsoft.com/office/drawing/2014/main" id="{3AB8D987-3DFB-648A-4BFA-E6349B7D4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7762544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60308616-85C2-9319-4015-8791C569750E}"/>
              </a:ext>
            </a:extLst>
          </p:cNvPr>
          <p:cNvGraphicFramePr>
            <a:graphicFrameLocks noGrp="1"/>
          </p:cNvGraphicFramePr>
          <p:nvPr>
            <p:ph idx="1"/>
          </p:nvPr>
        </p:nvGraphicFramePr>
        <p:xfrm>
          <a:off x="838200" y="386366"/>
          <a:ext cx="10515600" cy="57905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FD7201C6-6B07-891F-CB12-94E50C0CF93B}"/>
              </a:ext>
            </a:extLst>
          </p:cNvPr>
          <p:cNvSpPr>
            <a:spLocks noGrp="1"/>
          </p:cNvSpPr>
          <p:nvPr>
            <p:ph type="dt" sz="half" idx="10"/>
          </p:nvPr>
        </p:nvSpPr>
        <p:spPr/>
        <p:txBody>
          <a:bodyPr/>
          <a:lstStyle/>
          <a:p>
            <a:fld id="{4A9BAFFA-F6F7-45B3-93FD-69743E23DD47}" type="datetime1">
              <a:rPr lang="en-US" smtClean="0"/>
              <a:t>7/19/2022</a:t>
            </a:fld>
            <a:endParaRPr lang="en-US"/>
          </a:p>
        </p:txBody>
      </p:sp>
      <p:pic>
        <p:nvPicPr>
          <p:cNvPr id="6" name="Picture 5">
            <a:extLst>
              <a:ext uri="{FF2B5EF4-FFF2-40B4-BE49-F238E27FC236}">
                <a16:creationId xmlns:a16="http://schemas.microsoft.com/office/drawing/2014/main" id="{80E73B02-A45D-8C4C-09CB-705F419EE0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0560651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4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43"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a:extLst>
              <a:ext uri="{FF2B5EF4-FFF2-40B4-BE49-F238E27FC236}">
                <a16:creationId xmlns:a16="http://schemas.microsoft.com/office/drawing/2014/main" id="{34BD3A23-05B1-55AD-8818-E8C26713C217}"/>
              </a:ext>
            </a:extLst>
          </p:cNvPr>
          <p:cNvPicPr>
            <a:picLocks noChangeAspect="1"/>
          </p:cNvPicPr>
          <p:nvPr/>
        </p:nvPicPr>
        <p:blipFill rotWithShape="1">
          <a:blip r:embed="rId2"/>
          <a:srcRect l="38401" r="39285"/>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lnSpcReduction="10000"/>
          </a:bodyPr>
          <a:lstStyle/>
          <a:p>
            <a:pPr marL="514350" indent="-514350">
              <a:lnSpc>
                <a:spcPct val="90000"/>
              </a:lnSpc>
              <a:buFont typeface="+mj-lt"/>
              <a:buAutoNum type="arabicParenR" startAt="5"/>
            </a:pPr>
            <a:r>
              <a:rPr lang="en-US" sz="1400" b="1"/>
              <a:t>Buffer (</a:t>
            </a:r>
            <a:r>
              <a:rPr lang="en-US" sz="1400"/>
              <a:t>&lt;%@ page buffer="16kb" %&gt;</a:t>
            </a:r>
            <a:r>
              <a:rPr lang="en-US" sz="1400" b="1"/>
              <a:t>)</a:t>
            </a:r>
          </a:p>
          <a:p>
            <a:pPr lvl="1">
              <a:lnSpc>
                <a:spcPct val="90000"/>
              </a:lnSpc>
            </a:pPr>
            <a:r>
              <a:rPr lang="en-US" sz="1400"/>
              <a:t>The buffer attribute sets the buffer size in kilobytes to handle output generated by the JSP page.</a:t>
            </a:r>
          </a:p>
          <a:p>
            <a:pPr lvl="1">
              <a:lnSpc>
                <a:spcPct val="90000"/>
              </a:lnSpc>
            </a:pPr>
            <a:r>
              <a:rPr lang="en-US" sz="1400"/>
              <a:t>The default size of the buffer is 8Kb</a:t>
            </a:r>
          </a:p>
          <a:p>
            <a:pPr marL="514350" indent="-514350">
              <a:lnSpc>
                <a:spcPct val="90000"/>
              </a:lnSpc>
              <a:buFont typeface="+mj-lt"/>
              <a:buAutoNum type="arabicParenR" startAt="5"/>
            </a:pPr>
            <a:r>
              <a:rPr lang="en-US" sz="1400" b="1"/>
              <a:t>Language (</a:t>
            </a:r>
            <a:r>
              <a:rPr lang="en-US" sz="1400"/>
              <a:t>&lt;%@ page language="java" %&gt;</a:t>
            </a:r>
            <a:r>
              <a:rPr lang="en-US" sz="1400" b="1"/>
              <a:t>)</a:t>
            </a:r>
          </a:p>
          <a:p>
            <a:pPr lvl="1">
              <a:lnSpc>
                <a:spcPct val="90000"/>
              </a:lnSpc>
            </a:pPr>
            <a:r>
              <a:rPr lang="en-US" sz="1400"/>
              <a:t>The language attribute specifies the scripting language used in the JSP page. </a:t>
            </a:r>
          </a:p>
          <a:p>
            <a:pPr lvl="1">
              <a:lnSpc>
                <a:spcPct val="90000"/>
              </a:lnSpc>
            </a:pPr>
            <a:r>
              <a:rPr lang="en-US" sz="1400"/>
              <a:t>The default value is "java". </a:t>
            </a:r>
          </a:p>
          <a:p>
            <a:pPr marL="514350" indent="-514350">
              <a:lnSpc>
                <a:spcPct val="90000"/>
              </a:lnSpc>
              <a:buFont typeface="+mj-lt"/>
              <a:buAutoNum type="arabicParenR" startAt="5"/>
            </a:pPr>
            <a:r>
              <a:rPr lang="en-US" sz="1400" b="1" err="1"/>
              <a:t>isELIgnored</a:t>
            </a:r>
            <a:r>
              <a:rPr lang="en-US" sz="1400" b="1"/>
              <a:t> (</a:t>
            </a:r>
            <a:r>
              <a:rPr lang="en-US" sz="1400"/>
              <a:t>&lt;%@ page </a:t>
            </a:r>
            <a:r>
              <a:rPr lang="en-US" sz="1400" err="1"/>
              <a:t>isELIgnored</a:t>
            </a:r>
            <a:r>
              <a:rPr lang="en-US" sz="1400"/>
              <a:t>="true" %&gt;//Now EL will be ignored </a:t>
            </a:r>
            <a:r>
              <a:rPr lang="en-US" sz="1400" b="1"/>
              <a:t>)</a:t>
            </a:r>
          </a:p>
          <a:p>
            <a:pPr lvl="1">
              <a:lnSpc>
                <a:spcPct val="90000"/>
              </a:lnSpc>
            </a:pPr>
            <a:r>
              <a:rPr lang="en-US" sz="1400"/>
              <a:t>We can ignore the Expression Language (EL) in </a:t>
            </a:r>
            <a:r>
              <a:rPr lang="en-US" sz="1400" err="1"/>
              <a:t>jsp</a:t>
            </a:r>
            <a:r>
              <a:rPr lang="en-US" sz="1400"/>
              <a:t> by the </a:t>
            </a:r>
            <a:r>
              <a:rPr lang="en-US" sz="1400" err="1"/>
              <a:t>isELIgnored</a:t>
            </a:r>
            <a:r>
              <a:rPr lang="en-US" sz="1400"/>
              <a:t> attribute. </a:t>
            </a:r>
          </a:p>
          <a:p>
            <a:pPr lvl="1">
              <a:lnSpc>
                <a:spcPct val="90000"/>
              </a:lnSpc>
            </a:pPr>
            <a:r>
              <a:rPr lang="en-US" sz="1400"/>
              <a:t>By default its value is false i.e. Expression Language is enabled by default.</a:t>
            </a:r>
          </a:p>
          <a:p>
            <a:pPr lvl="1">
              <a:lnSpc>
                <a:spcPct val="90000"/>
              </a:lnSpc>
            </a:pPr>
            <a:r>
              <a:rPr lang="en-US" sz="1400"/>
              <a:t> We see Expression Language later.</a:t>
            </a:r>
          </a:p>
          <a:p>
            <a:pPr marL="514350" indent="-514350">
              <a:lnSpc>
                <a:spcPct val="90000"/>
              </a:lnSpc>
              <a:buFont typeface="+mj-lt"/>
              <a:buAutoNum type="arabicParenR" startAt="5"/>
            </a:pPr>
            <a:endParaRPr lang="en-US" sz="1400" b="1"/>
          </a:p>
          <a:p>
            <a:pPr marL="514350" indent="-514350">
              <a:lnSpc>
                <a:spcPct val="90000"/>
              </a:lnSpc>
              <a:buFont typeface="+mj-lt"/>
              <a:buAutoNum type="arabicParenR" startAt="5"/>
            </a:pPr>
            <a:endParaRPr lang="en-US" sz="1400" b="1"/>
          </a:p>
          <a:p>
            <a:pPr marL="514350" indent="-514350">
              <a:lnSpc>
                <a:spcPct val="90000"/>
              </a:lnSpc>
              <a:buFont typeface="+mj-lt"/>
              <a:buAutoNum type="arabicParenR" startAt="5"/>
            </a:pPr>
            <a:endParaRPr lang="en-US" sz="1400" b="1"/>
          </a:p>
          <a:p>
            <a:pPr>
              <a:lnSpc>
                <a:spcPct val="90000"/>
              </a:lnSpc>
            </a:pPr>
            <a:endParaRPr lang="en-US" sz="1400"/>
          </a:p>
        </p:txBody>
      </p:sp>
      <p:sp>
        <p:nvSpPr>
          <p:cNvPr id="2" name="Date Placeholder 1">
            <a:extLst>
              <a:ext uri="{FF2B5EF4-FFF2-40B4-BE49-F238E27FC236}">
                <a16:creationId xmlns:a16="http://schemas.microsoft.com/office/drawing/2014/main" id="{8C6DC695-C6C8-1F56-CD92-EE4305F852B8}"/>
              </a:ext>
            </a:extLst>
          </p:cNvPr>
          <p:cNvSpPr>
            <a:spLocks noGrp="1"/>
          </p:cNvSpPr>
          <p:nvPr>
            <p:ph type="dt" sz="half" idx="10"/>
          </p:nvPr>
        </p:nvSpPr>
        <p:spPr/>
        <p:txBody>
          <a:bodyPr/>
          <a:lstStyle/>
          <a:p>
            <a:fld id="{A03F97B5-50DC-48AC-BA10-D9A07F743A45}" type="datetime1">
              <a:rPr lang="en-US" smtClean="0"/>
              <a:t>7/19/2022</a:t>
            </a:fld>
            <a:endParaRPr lang="en-US"/>
          </a:p>
        </p:txBody>
      </p:sp>
      <p:pic>
        <p:nvPicPr>
          <p:cNvPr id="38" name="Picture 37">
            <a:extLst>
              <a:ext uri="{FF2B5EF4-FFF2-40B4-BE49-F238E27FC236}">
                <a16:creationId xmlns:a16="http://schemas.microsoft.com/office/drawing/2014/main" id="{D1E4A846-B112-E06F-A7F2-D94C196CE8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8812454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3"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4"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5"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16"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17"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18"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19"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0"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1"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2"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3"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4"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26" name="Group 25">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27"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28"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29"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0"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1"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2"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3"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4"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5"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36"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37"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38"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0"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3" name="Content Placeholder 2"/>
          <p:cNvSpPr>
            <a:spLocks noGrp="1"/>
          </p:cNvSpPr>
          <p:nvPr>
            <p:ph idx="1"/>
          </p:nvPr>
        </p:nvSpPr>
        <p:spPr>
          <a:xfrm>
            <a:off x="3373062" y="2133600"/>
            <a:ext cx="8131550" cy="3777622"/>
          </a:xfrm>
        </p:spPr>
        <p:txBody>
          <a:bodyPr>
            <a:normAutofit lnSpcReduction="10000"/>
          </a:bodyPr>
          <a:lstStyle/>
          <a:p>
            <a:pPr marL="514350" indent="-514350">
              <a:lnSpc>
                <a:spcPct val="90000"/>
              </a:lnSpc>
              <a:buFont typeface="+mj-lt"/>
              <a:buAutoNum type="arabicParenR" startAt="8"/>
            </a:pPr>
            <a:r>
              <a:rPr lang="en-US" sz="1500" b="1" err="1"/>
              <a:t>isThreadSafe</a:t>
            </a:r>
            <a:r>
              <a:rPr lang="en-US" sz="1500" b="1"/>
              <a:t> (</a:t>
            </a:r>
            <a:r>
              <a:rPr lang="en-US" sz="1500"/>
              <a:t>&lt;%@ page </a:t>
            </a:r>
            <a:r>
              <a:rPr lang="en-US" sz="1500" err="1"/>
              <a:t>isThreadSafe</a:t>
            </a:r>
            <a:r>
              <a:rPr lang="en-US" sz="1500"/>
              <a:t>="false" %&gt;</a:t>
            </a:r>
            <a:r>
              <a:rPr lang="en-US" sz="1500" b="1"/>
              <a:t>)</a:t>
            </a:r>
          </a:p>
          <a:p>
            <a:pPr lvl="1">
              <a:lnSpc>
                <a:spcPct val="90000"/>
              </a:lnSpc>
            </a:pPr>
            <a:r>
              <a:rPr lang="en-US" sz="1500"/>
              <a:t>Servlet and JSP both are multithreaded.</a:t>
            </a:r>
          </a:p>
          <a:p>
            <a:pPr lvl="1">
              <a:lnSpc>
                <a:spcPct val="90000"/>
              </a:lnSpc>
            </a:pPr>
            <a:r>
              <a:rPr lang="en-US" sz="1500"/>
              <a:t>If you want to control this </a:t>
            </a:r>
            <a:r>
              <a:rPr lang="en-US" sz="1500" err="1"/>
              <a:t>behaviour</a:t>
            </a:r>
            <a:r>
              <a:rPr lang="en-US" sz="1500"/>
              <a:t> of JSP page, you can use </a:t>
            </a:r>
            <a:r>
              <a:rPr lang="en-US" sz="1500" err="1"/>
              <a:t>isThreadSafe</a:t>
            </a:r>
            <a:r>
              <a:rPr lang="en-US" sz="1500"/>
              <a:t> attribute of page directive.</a:t>
            </a:r>
          </a:p>
          <a:p>
            <a:pPr lvl="1">
              <a:lnSpc>
                <a:spcPct val="90000"/>
              </a:lnSpc>
            </a:pPr>
            <a:r>
              <a:rPr lang="en-US" sz="1500"/>
              <a:t>The value of </a:t>
            </a:r>
            <a:r>
              <a:rPr lang="en-US" sz="1500" err="1"/>
              <a:t>isThreadSafe</a:t>
            </a:r>
            <a:r>
              <a:rPr lang="en-US" sz="1500"/>
              <a:t> value is true.</a:t>
            </a:r>
          </a:p>
          <a:p>
            <a:pPr lvl="1">
              <a:lnSpc>
                <a:spcPct val="90000"/>
              </a:lnSpc>
            </a:pPr>
            <a:r>
              <a:rPr lang="en-US" sz="1500"/>
              <a:t>If you make it false, the web container will serialize the multiple requests, i.e. it will wait until the JSP finishes responding to a request before passing another request to it.</a:t>
            </a:r>
          </a:p>
          <a:p>
            <a:pPr marL="457200" indent="-457200">
              <a:lnSpc>
                <a:spcPct val="90000"/>
              </a:lnSpc>
              <a:buFont typeface="+mj-lt"/>
              <a:buAutoNum type="arabicParenR" startAt="8"/>
            </a:pPr>
            <a:r>
              <a:rPr lang="en-US" sz="1500" b="1" err="1"/>
              <a:t>errorPage</a:t>
            </a:r>
            <a:r>
              <a:rPr lang="en-US" sz="1500" b="1"/>
              <a:t>(</a:t>
            </a:r>
            <a:r>
              <a:rPr lang="en-US" sz="1500"/>
              <a:t>&lt;%@ page </a:t>
            </a:r>
            <a:r>
              <a:rPr lang="en-US" sz="1500" err="1"/>
              <a:t>errorPage</a:t>
            </a:r>
            <a:r>
              <a:rPr lang="en-US" sz="1500"/>
              <a:t>="</a:t>
            </a:r>
            <a:r>
              <a:rPr lang="en-US" sz="1500" err="1"/>
              <a:t>myerrorpage.jsp</a:t>
            </a:r>
            <a:r>
              <a:rPr lang="en-US" sz="1500"/>
              <a:t>" %&gt; </a:t>
            </a:r>
            <a:r>
              <a:rPr lang="en-US" sz="1500" b="1"/>
              <a:t>)</a:t>
            </a:r>
          </a:p>
          <a:p>
            <a:pPr lvl="1">
              <a:lnSpc>
                <a:spcPct val="90000"/>
              </a:lnSpc>
            </a:pPr>
            <a:r>
              <a:rPr lang="en-US" sz="1500"/>
              <a:t>The </a:t>
            </a:r>
            <a:r>
              <a:rPr lang="en-US" sz="1500" err="1"/>
              <a:t>errorPage</a:t>
            </a:r>
            <a:r>
              <a:rPr lang="en-US" sz="1500"/>
              <a:t> attribute is used to define the error page, if exception occurs in the current page, it will be redirected to the error page.</a:t>
            </a:r>
          </a:p>
          <a:p>
            <a:pPr marL="457200" indent="-457200">
              <a:lnSpc>
                <a:spcPct val="90000"/>
              </a:lnSpc>
              <a:buFont typeface="+mj-lt"/>
              <a:buAutoNum type="arabicParenR" startAt="8"/>
            </a:pPr>
            <a:r>
              <a:rPr lang="en-US" sz="1500" b="1" err="1"/>
              <a:t>isErrorPage</a:t>
            </a:r>
            <a:r>
              <a:rPr lang="en-US" sz="1500" b="1"/>
              <a:t> (</a:t>
            </a:r>
            <a:r>
              <a:rPr lang="en-US" sz="1500"/>
              <a:t>&lt;%@ page </a:t>
            </a:r>
            <a:r>
              <a:rPr lang="en-US" sz="1500" err="1"/>
              <a:t>isErrorPage</a:t>
            </a:r>
            <a:r>
              <a:rPr lang="en-US" sz="1500"/>
              <a:t>="true" %&gt;  </a:t>
            </a:r>
            <a:r>
              <a:rPr lang="en-US" sz="1500" b="1"/>
              <a:t>)</a:t>
            </a:r>
          </a:p>
          <a:p>
            <a:pPr lvl="1">
              <a:lnSpc>
                <a:spcPct val="90000"/>
              </a:lnSpc>
            </a:pPr>
            <a:r>
              <a:rPr lang="en-US" sz="1500"/>
              <a:t>The </a:t>
            </a:r>
            <a:r>
              <a:rPr lang="en-US" sz="1500" err="1"/>
              <a:t>isErrorPage</a:t>
            </a:r>
            <a:r>
              <a:rPr lang="en-US" sz="1500"/>
              <a:t> attribute is used to declare that the current page is the error page.</a:t>
            </a:r>
          </a:p>
        </p:txBody>
      </p:sp>
      <p:sp>
        <p:nvSpPr>
          <p:cNvPr id="2" name="Date Placeholder 1">
            <a:extLst>
              <a:ext uri="{FF2B5EF4-FFF2-40B4-BE49-F238E27FC236}">
                <a16:creationId xmlns:a16="http://schemas.microsoft.com/office/drawing/2014/main" id="{792F3A27-DF95-FD1D-491C-E281C7982A5C}"/>
              </a:ext>
            </a:extLst>
          </p:cNvPr>
          <p:cNvSpPr>
            <a:spLocks noGrp="1"/>
          </p:cNvSpPr>
          <p:nvPr>
            <p:ph type="dt" sz="half" idx="10"/>
          </p:nvPr>
        </p:nvSpPr>
        <p:spPr/>
        <p:txBody>
          <a:bodyPr/>
          <a:lstStyle/>
          <a:p>
            <a:fld id="{91EC05AE-302F-40D9-845E-7DCA650C1210}" type="datetime1">
              <a:rPr lang="en-US" smtClean="0"/>
              <a:t>7/19/2022</a:t>
            </a:fld>
            <a:endParaRPr lang="en-US"/>
          </a:p>
        </p:txBody>
      </p:sp>
      <p:pic>
        <p:nvPicPr>
          <p:cNvPr id="39" name="Picture 38">
            <a:extLst>
              <a:ext uri="{FF2B5EF4-FFF2-40B4-BE49-F238E27FC236}">
                <a16:creationId xmlns:a16="http://schemas.microsoft.com/office/drawing/2014/main" id="{8923AEBA-9F7D-0567-AA4A-7849C4302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572934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42"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4"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06578" y="589722"/>
            <a:ext cx="6798033" cy="5321500"/>
          </a:xfrm>
        </p:spPr>
        <p:txBody>
          <a:bodyPr anchor="ctr">
            <a:normAutofit/>
          </a:bodyPr>
          <a:lstStyle/>
          <a:p>
            <a:pPr marL="514350" indent="-514350">
              <a:buFont typeface="+mj-lt"/>
              <a:buAutoNum type="arabicParenR" startAt="11"/>
            </a:pPr>
            <a:r>
              <a:rPr lang="en-US" b="1"/>
              <a:t>autoFlush Attribute (</a:t>
            </a:r>
            <a:r>
              <a:rPr lang="en-US"/>
              <a:t>&lt;%@ page </a:t>
            </a:r>
            <a:r>
              <a:rPr lang="en-US" err="1"/>
              <a:t>autoFlush</a:t>
            </a:r>
            <a:r>
              <a:rPr lang="en-US"/>
              <a:t>="true" %&gt;</a:t>
            </a:r>
            <a:r>
              <a:rPr lang="en-US" b="1"/>
              <a:t>)</a:t>
            </a:r>
          </a:p>
          <a:p>
            <a:pPr lvl="1"/>
            <a:r>
              <a:rPr lang="en-US"/>
              <a:t>The autoFlush attribute tells the JSP container whether the buffered output should be flushed.</a:t>
            </a:r>
          </a:p>
          <a:p>
            <a:pPr lvl="1"/>
            <a:r>
              <a:rPr lang="en-US"/>
              <a:t>When it is set to "true", the container automatically sends the contents of the buffer to the output stream when the buffer becomes full.</a:t>
            </a:r>
            <a:endParaRPr lang="en-US" b="1"/>
          </a:p>
          <a:p>
            <a:pPr marL="514350" indent="-514350">
              <a:buFont typeface="+mj-lt"/>
              <a:buAutoNum type="arabicParenR" startAt="11"/>
            </a:pPr>
            <a:r>
              <a:rPr lang="en-US"/>
              <a:t>Session(&lt;%@ page session="true" %&gt;)</a:t>
            </a:r>
          </a:p>
          <a:p>
            <a:pPr lvl="1"/>
            <a:r>
              <a:rPr lang="en-US"/>
              <a:t>The session attribute of the Page Directive indicates whether the page is part of a session.</a:t>
            </a:r>
          </a:p>
          <a:p>
            <a:pPr marL="514350" indent="-514350">
              <a:buFont typeface="+mj-lt"/>
              <a:buAutoNum type="arabicParenR" startAt="11"/>
            </a:pPr>
            <a:endParaRPr lang="en-US" dirty="0"/>
          </a:p>
        </p:txBody>
      </p:sp>
      <p:sp>
        <p:nvSpPr>
          <p:cNvPr id="2" name="Date Placeholder 1">
            <a:extLst>
              <a:ext uri="{FF2B5EF4-FFF2-40B4-BE49-F238E27FC236}">
                <a16:creationId xmlns:a16="http://schemas.microsoft.com/office/drawing/2014/main" id="{C0630EFF-7E75-74AB-6C0B-2E24D448BB3D}"/>
              </a:ext>
            </a:extLst>
          </p:cNvPr>
          <p:cNvSpPr>
            <a:spLocks noGrp="1"/>
          </p:cNvSpPr>
          <p:nvPr>
            <p:ph type="dt" sz="half" idx="10"/>
          </p:nvPr>
        </p:nvSpPr>
        <p:spPr/>
        <p:txBody>
          <a:bodyPr/>
          <a:lstStyle/>
          <a:p>
            <a:fld id="{BC938DF9-A761-4663-B848-93DBAD55D6C8}" type="datetime1">
              <a:rPr lang="en-US" smtClean="0"/>
              <a:t>7/19/2022</a:t>
            </a:fld>
            <a:endParaRPr lang="en-US"/>
          </a:p>
        </p:txBody>
      </p:sp>
      <p:pic>
        <p:nvPicPr>
          <p:cNvPr id="9" name="Picture 8">
            <a:extLst>
              <a:ext uri="{FF2B5EF4-FFF2-40B4-BE49-F238E27FC236}">
                <a16:creationId xmlns:a16="http://schemas.microsoft.com/office/drawing/2014/main" id="{69E1C68A-8BD1-EC03-0A9B-DC67F2DFF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722846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a:t>Jsp Include Directive</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Computer script on a screen">
            <a:extLst>
              <a:ext uri="{FF2B5EF4-FFF2-40B4-BE49-F238E27FC236}">
                <a16:creationId xmlns:a16="http://schemas.microsoft.com/office/drawing/2014/main" id="{ACA0EFAB-6B51-2D3F-F3F4-EE8889D45910}"/>
              </a:ext>
            </a:extLst>
          </p:cNvPr>
          <p:cNvPicPr>
            <a:picLocks noChangeAspect="1"/>
          </p:cNvPicPr>
          <p:nvPr/>
        </p:nvPicPr>
        <p:blipFill rotWithShape="1">
          <a:blip r:embed="rId2"/>
          <a:srcRect l="16874" r="56646" b="-2"/>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a:t>The include directive is used to include the contents of any resource it may be </a:t>
            </a:r>
            <a:r>
              <a:rPr lang="en-US" err="1"/>
              <a:t>jsp</a:t>
            </a:r>
            <a:r>
              <a:rPr lang="en-US"/>
              <a:t> file, html file or text file.</a:t>
            </a:r>
          </a:p>
          <a:p>
            <a:r>
              <a:rPr lang="en-US"/>
              <a:t>The </a:t>
            </a:r>
            <a:r>
              <a:rPr lang="en-US" dirty="0"/>
              <a:t>include directive includes the original content of the included resource at page translation time.</a:t>
            </a:r>
          </a:p>
          <a:p>
            <a:r>
              <a:rPr lang="en-US" b="1" dirty="0"/>
              <a:t>Advantage of Include directive</a:t>
            </a:r>
          </a:p>
          <a:p>
            <a:pPr lvl="1"/>
            <a:r>
              <a:rPr lang="en-US" dirty="0"/>
              <a:t>Code Reusability</a:t>
            </a:r>
          </a:p>
          <a:p>
            <a:r>
              <a:rPr lang="en-US" b="1" dirty="0"/>
              <a:t>Syntax of include directive</a:t>
            </a:r>
          </a:p>
          <a:p>
            <a:pPr marL="914400" lvl="2" indent="0">
              <a:buNone/>
            </a:pPr>
            <a:r>
              <a:rPr lang="en-US"/>
              <a:t>&lt;%@ include file="</a:t>
            </a:r>
            <a:r>
              <a:rPr lang="en-US" err="1"/>
              <a:t>resourceName</a:t>
            </a:r>
            <a:r>
              <a:rPr lang="en-US"/>
              <a:t>" %&gt; </a:t>
            </a:r>
          </a:p>
        </p:txBody>
      </p:sp>
      <p:sp>
        <p:nvSpPr>
          <p:cNvPr id="4" name="Date Placeholder 3">
            <a:extLst>
              <a:ext uri="{FF2B5EF4-FFF2-40B4-BE49-F238E27FC236}">
                <a16:creationId xmlns:a16="http://schemas.microsoft.com/office/drawing/2014/main" id="{687C83B1-DC08-44A5-054B-8444A4A10E10}"/>
              </a:ext>
            </a:extLst>
          </p:cNvPr>
          <p:cNvSpPr>
            <a:spLocks noGrp="1"/>
          </p:cNvSpPr>
          <p:nvPr>
            <p:ph type="dt" sz="half" idx="10"/>
          </p:nvPr>
        </p:nvSpPr>
        <p:spPr/>
        <p:txBody>
          <a:bodyPr/>
          <a:lstStyle/>
          <a:p>
            <a:fld id="{565097BD-B265-4120-8DA1-044FE840E820}" type="datetime1">
              <a:rPr lang="en-US" smtClean="0"/>
              <a:t>7/19/2022</a:t>
            </a:fld>
            <a:endParaRPr lang="en-US"/>
          </a:p>
        </p:txBody>
      </p:sp>
      <p:pic>
        <p:nvPicPr>
          <p:cNvPr id="38" name="Picture 37">
            <a:extLst>
              <a:ext uri="{FF2B5EF4-FFF2-40B4-BE49-F238E27FC236}">
                <a16:creationId xmlns:a16="http://schemas.microsoft.com/office/drawing/2014/main" id="{1F812AF8-97AC-07B4-186C-DEA2C8E53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103448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E42047-F7E7-4687-BBE0-D4BDC8E77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1" name="Group 10">
            <a:extLst>
              <a:ext uri="{FF2B5EF4-FFF2-40B4-BE49-F238E27FC236}">
                <a16:creationId xmlns:a16="http://schemas.microsoft.com/office/drawing/2014/main" id="{8D6F839A-C8D9-4FBC-8EFD-9E56D12F4C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906785" y="228600"/>
            <a:ext cx="2851523" cy="6638625"/>
            <a:chOff x="2487613" y="285750"/>
            <a:chExt cx="2428875" cy="5654676"/>
          </a:xfrm>
        </p:grpSpPr>
        <p:sp>
          <p:nvSpPr>
            <p:cNvPr id="12" name="Freeform 11">
              <a:extLst>
                <a:ext uri="{FF2B5EF4-FFF2-40B4-BE49-F238E27FC236}">
                  <a16:creationId xmlns:a16="http://schemas.microsoft.com/office/drawing/2014/main" id="{D1F0D09B-BA85-41B1-A8DE-73728B72E5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 name="Freeform 12">
              <a:extLst>
                <a:ext uri="{FF2B5EF4-FFF2-40B4-BE49-F238E27FC236}">
                  <a16:creationId xmlns:a16="http://schemas.microsoft.com/office/drawing/2014/main" id="{FB2D0F0C-3A27-4FC3-A6A3-D2095D9B2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4" name="Freeform 13">
              <a:extLst>
                <a:ext uri="{FF2B5EF4-FFF2-40B4-BE49-F238E27FC236}">
                  <a16:creationId xmlns:a16="http://schemas.microsoft.com/office/drawing/2014/main" id="{FA1C69EF-E6E6-4BDD-B62F-637FC9F3C3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5" name="Freeform 14">
              <a:extLst>
                <a:ext uri="{FF2B5EF4-FFF2-40B4-BE49-F238E27FC236}">
                  <a16:creationId xmlns:a16="http://schemas.microsoft.com/office/drawing/2014/main" id="{75B4F36E-07F6-4E6F-A9D9-A7F6D9585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 name="Freeform 15">
              <a:extLst>
                <a:ext uri="{FF2B5EF4-FFF2-40B4-BE49-F238E27FC236}">
                  <a16:creationId xmlns:a16="http://schemas.microsoft.com/office/drawing/2014/main" id="{7D9136C7-12F1-4F21-A438-ED7668DDF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 name="Freeform 16">
              <a:extLst>
                <a:ext uri="{FF2B5EF4-FFF2-40B4-BE49-F238E27FC236}">
                  <a16:creationId xmlns:a16="http://schemas.microsoft.com/office/drawing/2014/main" id="{C718EF12-B769-45D9-9B6E-7AEAA3108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8" name="Freeform 17">
              <a:extLst>
                <a:ext uri="{FF2B5EF4-FFF2-40B4-BE49-F238E27FC236}">
                  <a16:creationId xmlns:a16="http://schemas.microsoft.com/office/drawing/2014/main" id="{534EAD53-3968-459E-B27C-09126A0FE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9" name="Freeform 18">
              <a:extLst>
                <a:ext uri="{FF2B5EF4-FFF2-40B4-BE49-F238E27FC236}">
                  <a16:creationId xmlns:a16="http://schemas.microsoft.com/office/drawing/2014/main" id="{67658BFE-59E2-4A2D-9E8A-18F81C350B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 name="Freeform 19">
              <a:extLst>
                <a:ext uri="{FF2B5EF4-FFF2-40B4-BE49-F238E27FC236}">
                  <a16:creationId xmlns:a16="http://schemas.microsoft.com/office/drawing/2014/main" id="{3FEC8A9E-385D-4407-9671-E30238022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1" name="Freeform 20">
              <a:extLst>
                <a:ext uri="{FF2B5EF4-FFF2-40B4-BE49-F238E27FC236}">
                  <a16:creationId xmlns:a16="http://schemas.microsoft.com/office/drawing/2014/main" id="{EFC82234-632C-4B76-A8FF-2C9C0DCA6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2" name="Freeform 21">
              <a:extLst>
                <a:ext uri="{FF2B5EF4-FFF2-40B4-BE49-F238E27FC236}">
                  <a16:creationId xmlns:a16="http://schemas.microsoft.com/office/drawing/2014/main" id="{662A4DB3-C195-4230-953D-307E4100FE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3" name="Freeform 22">
              <a:extLst>
                <a:ext uri="{FF2B5EF4-FFF2-40B4-BE49-F238E27FC236}">
                  <a16:creationId xmlns:a16="http://schemas.microsoft.com/office/drawing/2014/main" id="{94D310CF-9541-4CD7-855B-E2E1EF3437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70EDA856-A216-4EEC-9AB6-A59FFC7036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7733" y="-786"/>
            <a:ext cx="2356675" cy="6854040"/>
            <a:chOff x="6627813" y="194833"/>
            <a:chExt cx="1952625" cy="5678918"/>
          </a:xfrm>
        </p:grpSpPr>
        <p:sp>
          <p:nvSpPr>
            <p:cNvPr id="26" name="Freeform 27">
              <a:extLst>
                <a:ext uri="{FF2B5EF4-FFF2-40B4-BE49-F238E27FC236}">
                  <a16:creationId xmlns:a16="http://schemas.microsoft.com/office/drawing/2014/main" id="{36F815B8-AFA8-45E9-A3D1-977F2D19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7" name="Freeform 28">
              <a:extLst>
                <a:ext uri="{FF2B5EF4-FFF2-40B4-BE49-F238E27FC236}">
                  <a16:creationId xmlns:a16="http://schemas.microsoft.com/office/drawing/2014/main" id="{5D8FF653-8B3F-4B96-904D-1A4482EAE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8" name="Freeform 29">
              <a:extLst>
                <a:ext uri="{FF2B5EF4-FFF2-40B4-BE49-F238E27FC236}">
                  <a16:creationId xmlns:a16="http://schemas.microsoft.com/office/drawing/2014/main" id="{4DD2E775-AB45-4AF1-B5B7-54948CFB9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9" name="Freeform 30">
              <a:extLst>
                <a:ext uri="{FF2B5EF4-FFF2-40B4-BE49-F238E27FC236}">
                  <a16:creationId xmlns:a16="http://schemas.microsoft.com/office/drawing/2014/main" id="{7BDE7E7B-E3AA-4A24-8F9D-CE77C96CA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0" name="Freeform 31">
              <a:extLst>
                <a:ext uri="{FF2B5EF4-FFF2-40B4-BE49-F238E27FC236}">
                  <a16:creationId xmlns:a16="http://schemas.microsoft.com/office/drawing/2014/main" id="{D129CAA9-35E5-48CE-88AE-9806695CB8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1" name="Freeform 32">
              <a:extLst>
                <a:ext uri="{FF2B5EF4-FFF2-40B4-BE49-F238E27FC236}">
                  <a16:creationId xmlns:a16="http://schemas.microsoft.com/office/drawing/2014/main" id="{A73989FF-4EFF-4181-81A4-72EF2E67D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2" name="Freeform 33">
              <a:extLst>
                <a:ext uri="{FF2B5EF4-FFF2-40B4-BE49-F238E27FC236}">
                  <a16:creationId xmlns:a16="http://schemas.microsoft.com/office/drawing/2014/main" id="{8C2C17BD-8FA0-4F42-B2CD-5E5A9F542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3" name="Freeform 34">
              <a:extLst>
                <a:ext uri="{FF2B5EF4-FFF2-40B4-BE49-F238E27FC236}">
                  <a16:creationId xmlns:a16="http://schemas.microsoft.com/office/drawing/2014/main" id="{EEE99CF3-AD71-46FB-8E7D-67825F7816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4" name="Freeform 35">
              <a:extLst>
                <a:ext uri="{FF2B5EF4-FFF2-40B4-BE49-F238E27FC236}">
                  <a16:creationId xmlns:a16="http://schemas.microsoft.com/office/drawing/2014/main" id="{D0F9D5ED-7591-4E88-9FDA-4C1DC47E9D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5" name="Freeform 36">
              <a:extLst>
                <a:ext uri="{FF2B5EF4-FFF2-40B4-BE49-F238E27FC236}">
                  <a16:creationId xmlns:a16="http://schemas.microsoft.com/office/drawing/2014/main" id="{88FA7C13-D80D-4514-B9DB-87AE076AC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6" name="Freeform 37">
              <a:extLst>
                <a:ext uri="{FF2B5EF4-FFF2-40B4-BE49-F238E27FC236}">
                  <a16:creationId xmlns:a16="http://schemas.microsoft.com/office/drawing/2014/main" id="{202C78DF-D842-450B-A87D-E035719E4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7" name="Freeform 38">
              <a:extLst>
                <a:ext uri="{FF2B5EF4-FFF2-40B4-BE49-F238E27FC236}">
                  <a16:creationId xmlns:a16="http://schemas.microsoft.com/office/drawing/2014/main" id="{A4789F83-2423-47F8-8958-48E477BAE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le 1"/>
          <p:cNvSpPr>
            <a:spLocks noGrp="1"/>
          </p:cNvSpPr>
          <p:nvPr>
            <p:ph type="title"/>
          </p:nvPr>
        </p:nvSpPr>
        <p:spPr>
          <a:xfrm>
            <a:off x="4659520" y="624110"/>
            <a:ext cx="6845092" cy="1280890"/>
          </a:xfrm>
        </p:spPr>
        <p:txBody>
          <a:bodyPr>
            <a:normAutofit/>
          </a:bodyPr>
          <a:lstStyle/>
          <a:p>
            <a:r>
              <a:rPr lang="en-US" b="1" dirty="0"/>
              <a:t>JSP </a:t>
            </a:r>
            <a:r>
              <a:rPr lang="en-US" b="1" dirty="0" err="1"/>
              <a:t>Taglib</a:t>
            </a:r>
            <a:r>
              <a:rPr lang="en-US" b="1" dirty="0"/>
              <a:t> directive</a:t>
            </a:r>
            <a:endParaRPr lang="en-US"/>
          </a:p>
        </p:txBody>
      </p:sp>
      <p:sp>
        <p:nvSpPr>
          <p:cNvPr id="39" name="Rectangle 38">
            <a:extLst>
              <a:ext uri="{FF2B5EF4-FFF2-40B4-BE49-F238E27FC236}">
                <a16:creationId xmlns:a16="http://schemas.microsoft.com/office/drawing/2014/main" id="{2C509E7A-337A-4664-BEC2-03F9BCA0A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1632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11">
            <a:extLst>
              <a:ext uri="{FF2B5EF4-FFF2-40B4-BE49-F238E27FC236}">
                <a16:creationId xmlns:a16="http://schemas.microsoft.com/office/drawing/2014/main" id="{D9AB99AB-E300-4B19-97C3-9A12EA3C7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2716320"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Picture 4" descr="Sticky notes on a wall">
            <a:extLst>
              <a:ext uri="{FF2B5EF4-FFF2-40B4-BE49-F238E27FC236}">
                <a16:creationId xmlns:a16="http://schemas.microsoft.com/office/drawing/2014/main" id="{B690693B-E5FF-1423-F74D-7183A383D0B5}"/>
              </a:ext>
            </a:extLst>
          </p:cNvPr>
          <p:cNvPicPr>
            <a:picLocks noChangeAspect="1"/>
          </p:cNvPicPr>
          <p:nvPr/>
        </p:nvPicPr>
        <p:blipFill rotWithShape="1">
          <a:blip r:embed="rId2"/>
          <a:srcRect l="36034" r="36297" b="1"/>
          <a:stretch/>
        </p:blipFill>
        <p:spPr>
          <a:xfrm>
            <a:off x="20" y="1730"/>
            <a:ext cx="2720524" cy="6858000"/>
          </a:xfrm>
          <a:prstGeom prst="rect">
            <a:avLst/>
          </a:prstGeom>
        </p:spPr>
      </p:pic>
      <p:sp>
        <p:nvSpPr>
          <p:cNvPr id="3" name="Content Placeholder 2"/>
          <p:cNvSpPr>
            <a:spLocks noGrp="1"/>
          </p:cNvSpPr>
          <p:nvPr>
            <p:ph idx="1"/>
          </p:nvPr>
        </p:nvSpPr>
        <p:spPr>
          <a:xfrm>
            <a:off x="4656667" y="2133600"/>
            <a:ext cx="6847944" cy="3777622"/>
          </a:xfrm>
        </p:spPr>
        <p:txBody>
          <a:bodyPr>
            <a:normAutofit/>
          </a:bodyPr>
          <a:lstStyle/>
          <a:p>
            <a:r>
              <a:rPr lang="en-US" dirty="0"/>
              <a:t>The JSP </a:t>
            </a:r>
            <a:r>
              <a:rPr lang="en-US" dirty="0" err="1"/>
              <a:t>taglib</a:t>
            </a:r>
            <a:r>
              <a:rPr lang="en-US" dirty="0"/>
              <a:t> directive is </a:t>
            </a:r>
            <a:r>
              <a:rPr lang="en-US"/>
              <a:t>used to define a tag library </a:t>
            </a:r>
            <a:r>
              <a:rPr lang="en-US" dirty="0"/>
              <a:t>that </a:t>
            </a:r>
            <a:r>
              <a:rPr lang="en-US"/>
              <a:t>defines many tags.</a:t>
            </a:r>
          </a:p>
          <a:p>
            <a:r>
              <a:rPr lang="en-US" dirty="0"/>
              <a:t>We use the TLD (Tag Library Descriptor) file to define the tags.</a:t>
            </a:r>
            <a:endParaRPr lang="en-US"/>
          </a:p>
          <a:p>
            <a:r>
              <a:rPr lang="en-US" dirty="0"/>
              <a:t>In the custom tag section we will use this tag so it will be better to learn it in custom tag. </a:t>
            </a:r>
            <a:endParaRPr lang="en-US"/>
          </a:p>
          <a:p>
            <a:r>
              <a:rPr lang="en-US" b="1" dirty="0"/>
              <a:t>Syntax JSP </a:t>
            </a:r>
            <a:r>
              <a:rPr lang="en-US" b="1" dirty="0" err="1"/>
              <a:t>Taglib</a:t>
            </a:r>
            <a:r>
              <a:rPr lang="en-US" b="1" dirty="0"/>
              <a:t> directive</a:t>
            </a:r>
            <a:endParaRPr lang="en-US" b="1"/>
          </a:p>
          <a:p>
            <a:pPr marL="0" indent="0">
              <a:buNone/>
            </a:pPr>
            <a:r>
              <a:rPr lang="en-US" dirty="0"/>
              <a:t>&lt;%@ </a:t>
            </a:r>
            <a:r>
              <a:rPr lang="en-US" dirty="0" err="1"/>
              <a:t>taglib</a:t>
            </a:r>
            <a:r>
              <a:rPr lang="en-US" dirty="0"/>
              <a:t> </a:t>
            </a:r>
            <a:r>
              <a:rPr lang="en-US" dirty="0" err="1"/>
              <a:t>uri</a:t>
            </a:r>
            <a:r>
              <a:rPr lang="en-US" dirty="0"/>
              <a:t>="</a:t>
            </a:r>
            <a:r>
              <a:rPr lang="en-US" err="1"/>
              <a:t>uriofthetaglibrary</a:t>
            </a:r>
            <a:r>
              <a:rPr lang="en-US" dirty="0"/>
              <a:t>" prefix="</a:t>
            </a:r>
            <a:r>
              <a:rPr lang="en-US" err="1"/>
              <a:t>prefixoftaglibrary</a:t>
            </a:r>
            <a:r>
              <a:rPr lang="en-US" dirty="0"/>
              <a:t>" %&gt;</a:t>
            </a:r>
            <a:endParaRPr lang="en-US"/>
          </a:p>
        </p:txBody>
      </p:sp>
      <p:sp>
        <p:nvSpPr>
          <p:cNvPr id="4" name="Date Placeholder 3">
            <a:extLst>
              <a:ext uri="{FF2B5EF4-FFF2-40B4-BE49-F238E27FC236}">
                <a16:creationId xmlns:a16="http://schemas.microsoft.com/office/drawing/2014/main" id="{C533EF18-3D15-0BCE-352B-4347EE045558}"/>
              </a:ext>
            </a:extLst>
          </p:cNvPr>
          <p:cNvSpPr>
            <a:spLocks noGrp="1"/>
          </p:cNvSpPr>
          <p:nvPr>
            <p:ph type="dt" sz="half" idx="10"/>
          </p:nvPr>
        </p:nvSpPr>
        <p:spPr/>
        <p:txBody>
          <a:bodyPr/>
          <a:lstStyle/>
          <a:p>
            <a:fld id="{113AE75E-66EA-4B75-983A-30C3C5F401C0}" type="datetime1">
              <a:rPr lang="en-US" smtClean="0"/>
              <a:t>7/19/2022</a:t>
            </a:fld>
            <a:endParaRPr lang="en-US"/>
          </a:p>
        </p:txBody>
      </p:sp>
      <p:pic>
        <p:nvPicPr>
          <p:cNvPr id="38" name="Picture 37">
            <a:extLst>
              <a:ext uri="{FF2B5EF4-FFF2-40B4-BE49-F238E27FC236}">
                <a16:creationId xmlns:a16="http://schemas.microsoft.com/office/drawing/2014/main" id="{EA9A0806-0040-E46B-52CB-B618E61E0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3747040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9893" y="3101093"/>
            <a:ext cx="2454052" cy="3029344"/>
          </a:xfrm>
        </p:spPr>
        <p:txBody>
          <a:bodyPr>
            <a:normAutofit/>
          </a:bodyPr>
          <a:lstStyle/>
          <a:p>
            <a:r>
              <a:rPr lang="en-US" sz="3200" b="1">
                <a:solidFill>
                  <a:schemeClr val="bg1"/>
                </a:solidFill>
              </a:rPr>
              <a:t>JSP Action Tags</a:t>
            </a:r>
            <a:endParaRPr lang="en-US" sz="3200">
              <a:solidFill>
                <a:schemeClr val="bg1"/>
              </a:solidFill>
            </a:endParaRPr>
          </a:p>
        </p:txBody>
      </p:sp>
      <p:sp>
        <p:nvSpPr>
          <p:cNvPr id="11"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3"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A3AF57E-1AC9-7401-6227-CE7177DA43E0}"/>
              </a:ext>
            </a:extLst>
          </p:cNvPr>
          <p:cNvGraphicFramePr>
            <a:graphicFrameLocks noGrp="1"/>
          </p:cNvGraphicFramePr>
          <p:nvPr>
            <p:ph idx="1"/>
            <p:extLst>
              <p:ext uri="{D42A27DB-BD31-4B8C-83A1-F6EECF244321}">
                <p14:modId xmlns:p14="http://schemas.microsoft.com/office/powerpoint/2010/main" val="2651614803"/>
              </p:ext>
            </p:extLst>
          </p:nvPr>
        </p:nvGraphicFramePr>
        <p:xfrm>
          <a:off x="4713144" y="641551"/>
          <a:ext cx="6832212" cy="5264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Date Placeholder 2">
            <a:extLst>
              <a:ext uri="{FF2B5EF4-FFF2-40B4-BE49-F238E27FC236}">
                <a16:creationId xmlns:a16="http://schemas.microsoft.com/office/drawing/2014/main" id="{95FF4867-B31A-7841-BB1B-86A26AA9EF87}"/>
              </a:ext>
            </a:extLst>
          </p:cNvPr>
          <p:cNvSpPr>
            <a:spLocks noGrp="1"/>
          </p:cNvSpPr>
          <p:nvPr>
            <p:ph type="dt" sz="half" idx="10"/>
          </p:nvPr>
        </p:nvSpPr>
        <p:spPr/>
        <p:txBody>
          <a:bodyPr/>
          <a:lstStyle/>
          <a:p>
            <a:fld id="{B1CFC792-52B5-4C18-97C3-AF4E81A212D5}" type="datetime1">
              <a:rPr lang="en-US" smtClean="0"/>
              <a:t>7/19/2022</a:t>
            </a:fld>
            <a:endParaRPr lang="en-US"/>
          </a:p>
        </p:txBody>
      </p:sp>
      <p:pic>
        <p:nvPicPr>
          <p:cNvPr id="10" name="Picture 9">
            <a:extLst>
              <a:ext uri="{FF2B5EF4-FFF2-40B4-BE49-F238E27FC236}">
                <a16:creationId xmlns:a16="http://schemas.microsoft.com/office/drawing/2014/main" id="{1DDEF34F-D237-CAE4-3C2A-F8215B48EE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39574690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A3D9AEEE-1CCD-43C0-BA3E-16D60A6E2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id="{60F880A6-33D3-4EEC-A780-B73559B9F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7" name="Rectangle 12">
            <a:extLst>
              <a:ext uri="{FF2B5EF4-FFF2-40B4-BE49-F238E27FC236}">
                <a16:creationId xmlns:a16="http://schemas.microsoft.com/office/drawing/2014/main" id="{2C6246ED-0535-4496-A8F6-1E80CC4E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23403698"/>
              </p:ext>
            </p:extLst>
          </p:nvPr>
        </p:nvGraphicFramePr>
        <p:xfrm>
          <a:off x="4713144" y="1092520"/>
          <a:ext cx="6832213" cy="4849683"/>
        </p:xfrm>
        <a:graphic>
          <a:graphicData uri="http://schemas.openxmlformats.org/drawingml/2006/table">
            <a:tbl>
              <a:tblPr firstRow="1" bandRow="1"/>
              <a:tblGrid>
                <a:gridCol w="2079681">
                  <a:extLst>
                    <a:ext uri="{9D8B030D-6E8A-4147-A177-3AD203B41FA5}">
                      <a16:colId xmlns:a16="http://schemas.microsoft.com/office/drawing/2014/main" val="20000"/>
                    </a:ext>
                  </a:extLst>
                </a:gridCol>
                <a:gridCol w="4752532">
                  <a:extLst>
                    <a:ext uri="{9D8B030D-6E8A-4147-A177-3AD203B41FA5}">
                      <a16:colId xmlns:a16="http://schemas.microsoft.com/office/drawing/2014/main" val="20001"/>
                    </a:ext>
                  </a:extLst>
                </a:gridCol>
              </a:tblGrid>
              <a:tr h="394990">
                <a:tc>
                  <a:txBody>
                    <a:bodyPr/>
                    <a:lstStyle/>
                    <a:p>
                      <a:pPr algn="ctr"/>
                      <a:r>
                        <a:rPr lang="en-US" sz="1800" b="1"/>
                        <a:t>JSP Action Tags</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sz="1800" b="1"/>
                        <a:t>Description</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664301">
                <a:tc>
                  <a:txBody>
                    <a:bodyPr/>
                    <a:lstStyle/>
                    <a:p>
                      <a:r>
                        <a:rPr lang="en-US" sz="1800" err="1"/>
                        <a:t>jsp:forward</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forwards the </a:t>
                      </a:r>
                      <a:r>
                        <a:rPr lang="en-US" sz="1800">
                          <a:solidFill>
                            <a:srgbClr val="FF0000"/>
                          </a:solidFill>
                        </a:rPr>
                        <a:t>request and response</a:t>
                      </a:r>
                      <a:r>
                        <a:rPr lang="en-US" sz="1800"/>
                        <a:t> to another </a:t>
                      </a:r>
                      <a:r>
                        <a:rPr lang="en-US" sz="1800">
                          <a:solidFill>
                            <a:srgbClr val="FF0000"/>
                          </a:solidFill>
                        </a:rPr>
                        <a:t>resource.</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4990">
                <a:tc>
                  <a:txBody>
                    <a:bodyPr/>
                    <a:lstStyle/>
                    <a:p>
                      <a:r>
                        <a:rPr lang="en-US" sz="1800" err="1"/>
                        <a:t>jsp:include</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includes another resource.</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4990">
                <a:tc>
                  <a:txBody>
                    <a:bodyPr/>
                    <a:lstStyle/>
                    <a:p>
                      <a:r>
                        <a:rPr lang="en-US" sz="1800" err="1"/>
                        <a:t>jsp:useBean</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creates or locates </a:t>
                      </a:r>
                      <a:r>
                        <a:rPr lang="en-US" sz="1800">
                          <a:solidFill>
                            <a:srgbClr val="FF0000"/>
                          </a:solidFill>
                        </a:rPr>
                        <a:t>bean object</a:t>
                      </a:r>
                      <a:r>
                        <a:rPr lang="en-US" sz="1800"/>
                        <a:t>.</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4990">
                <a:tc>
                  <a:txBody>
                    <a:bodyPr/>
                    <a:lstStyle/>
                    <a:p>
                      <a:r>
                        <a:rPr lang="en-US" sz="1800" err="1"/>
                        <a:t>jsp:setProperty</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solidFill>
                            <a:srgbClr val="FF0000"/>
                          </a:solidFill>
                        </a:rPr>
                        <a:t>sets the value</a:t>
                      </a:r>
                      <a:r>
                        <a:rPr lang="en-US" sz="1800"/>
                        <a:t> of </a:t>
                      </a:r>
                      <a:r>
                        <a:rPr lang="en-US" sz="1800">
                          <a:solidFill>
                            <a:srgbClr val="FF0000"/>
                          </a:solidFill>
                        </a:rPr>
                        <a:t>property</a:t>
                      </a:r>
                      <a:r>
                        <a:rPr lang="en-US" sz="1800"/>
                        <a:t> in bean object.</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94990">
                <a:tc>
                  <a:txBody>
                    <a:bodyPr/>
                    <a:lstStyle/>
                    <a:p>
                      <a:r>
                        <a:rPr lang="en-US" sz="1800" err="1"/>
                        <a:t>jsp:getProperty</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solidFill>
                            <a:srgbClr val="FF0000"/>
                          </a:solidFill>
                        </a:rPr>
                        <a:t>prints</a:t>
                      </a:r>
                      <a:r>
                        <a:rPr lang="en-US" sz="1800"/>
                        <a:t> the </a:t>
                      </a:r>
                      <a:r>
                        <a:rPr lang="en-US" sz="1800">
                          <a:solidFill>
                            <a:srgbClr val="FF0000"/>
                          </a:solidFill>
                        </a:rPr>
                        <a:t>value</a:t>
                      </a:r>
                      <a:r>
                        <a:rPr lang="en-US" sz="1800"/>
                        <a:t> of </a:t>
                      </a:r>
                      <a:r>
                        <a:rPr lang="en-US" sz="1800">
                          <a:solidFill>
                            <a:srgbClr val="FF0000"/>
                          </a:solidFill>
                        </a:rPr>
                        <a:t>property</a:t>
                      </a:r>
                      <a:r>
                        <a:rPr lang="en-US" sz="1800"/>
                        <a:t> of the bean.</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94990">
                <a:tc>
                  <a:txBody>
                    <a:bodyPr/>
                    <a:lstStyle/>
                    <a:p>
                      <a:r>
                        <a:rPr lang="en-US" sz="1800" err="1"/>
                        <a:t>jsp:plugin</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solidFill>
                            <a:srgbClr val="FF0000"/>
                          </a:solidFill>
                        </a:rPr>
                        <a:t>embeds</a:t>
                      </a:r>
                      <a:r>
                        <a:rPr lang="en-US" sz="1800"/>
                        <a:t> another </a:t>
                      </a:r>
                      <a:r>
                        <a:rPr lang="en-US" sz="1800">
                          <a:solidFill>
                            <a:srgbClr val="FF0000"/>
                          </a:solidFill>
                        </a:rPr>
                        <a:t>components</a:t>
                      </a:r>
                      <a:r>
                        <a:rPr lang="en-US" sz="1800"/>
                        <a:t> such as </a:t>
                      </a:r>
                      <a:r>
                        <a:rPr lang="en-US" sz="1800">
                          <a:solidFill>
                            <a:srgbClr val="FF0000"/>
                          </a:solidFill>
                        </a:rPr>
                        <a:t>applet.</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64301">
                <a:tc>
                  <a:txBody>
                    <a:bodyPr/>
                    <a:lstStyle/>
                    <a:p>
                      <a:r>
                        <a:rPr lang="en-US" sz="1800" err="1"/>
                        <a:t>jsp:param</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sets the </a:t>
                      </a:r>
                      <a:r>
                        <a:rPr lang="en-US" sz="1800">
                          <a:solidFill>
                            <a:srgbClr val="FF0000"/>
                          </a:solidFill>
                        </a:rPr>
                        <a:t>parameter value</a:t>
                      </a:r>
                      <a:r>
                        <a:rPr lang="en-US" sz="1800"/>
                        <a:t>. It is used in </a:t>
                      </a:r>
                      <a:r>
                        <a:rPr lang="en-US" sz="1800">
                          <a:solidFill>
                            <a:srgbClr val="FF0000"/>
                          </a:solidFill>
                        </a:rPr>
                        <a:t>forward and include mostly.</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664301">
                <a:tc>
                  <a:txBody>
                    <a:bodyPr/>
                    <a:lstStyle/>
                    <a:p>
                      <a:r>
                        <a:rPr lang="en-US" sz="1800"/>
                        <a:t>jsp:fallback</a:t>
                      </a:r>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US" sz="1800"/>
                        <a:t>can be </a:t>
                      </a:r>
                      <a:r>
                        <a:rPr lang="en-US" sz="1800">
                          <a:solidFill>
                            <a:srgbClr val="FF0000"/>
                          </a:solidFill>
                        </a:rPr>
                        <a:t>used</a:t>
                      </a:r>
                      <a:r>
                        <a:rPr lang="en-US" sz="1800"/>
                        <a:t> to </a:t>
                      </a:r>
                      <a:r>
                        <a:rPr lang="en-US" sz="1800">
                          <a:solidFill>
                            <a:srgbClr val="FF0000"/>
                          </a:solidFill>
                        </a:rPr>
                        <a:t>print the message </a:t>
                      </a:r>
                      <a:r>
                        <a:rPr lang="en-US" sz="1800"/>
                        <a:t>if plugin is working. It is used in </a:t>
                      </a:r>
                      <a:r>
                        <a:rPr lang="en-US" sz="1800" err="1"/>
                        <a:t>jsp:plu</a:t>
                      </a:r>
                      <a:endParaRPr lang="en-US" sz="1800"/>
                    </a:p>
                  </a:txBody>
                  <a:tcPr marL="89770" marR="89770" marT="44885" marB="4488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Date Placeholder 1">
            <a:extLst>
              <a:ext uri="{FF2B5EF4-FFF2-40B4-BE49-F238E27FC236}">
                <a16:creationId xmlns:a16="http://schemas.microsoft.com/office/drawing/2014/main" id="{53B9DDC6-8ABE-BCCC-EC24-5EE938D6EA25}"/>
              </a:ext>
            </a:extLst>
          </p:cNvPr>
          <p:cNvSpPr>
            <a:spLocks noGrp="1"/>
          </p:cNvSpPr>
          <p:nvPr>
            <p:ph type="dt" sz="half" idx="10"/>
          </p:nvPr>
        </p:nvSpPr>
        <p:spPr/>
        <p:txBody>
          <a:bodyPr/>
          <a:lstStyle/>
          <a:p>
            <a:fld id="{3846E7E8-B0E4-40E9-9917-57385E7C5C0F}" type="datetime1">
              <a:rPr lang="en-US" smtClean="0"/>
              <a:t>7/19/2022</a:t>
            </a:fld>
            <a:endParaRPr lang="en-US"/>
          </a:p>
        </p:txBody>
      </p:sp>
      <p:pic>
        <p:nvPicPr>
          <p:cNvPr id="9" name="Picture 8">
            <a:extLst>
              <a:ext uri="{FF2B5EF4-FFF2-40B4-BE49-F238E27FC236}">
                <a16:creationId xmlns:a16="http://schemas.microsoft.com/office/drawing/2014/main" id="{AC1EBF0B-0BCC-D669-3392-004BC78AB2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384183" cy="720691"/>
          </a:xfrm>
          <a:prstGeom prst="rect">
            <a:avLst/>
          </a:prstGeom>
        </p:spPr>
      </p:pic>
    </p:spTree>
    <p:extLst>
      <p:ext uri="{BB962C8B-B14F-4D97-AF65-F5344CB8AC3E}">
        <p14:creationId xmlns:p14="http://schemas.microsoft.com/office/powerpoint/2010/main" val="221152819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docProps/app.xml><?xml version="1.0" encoding="utf-8"?>
<Properties xmlns="http://schemas.openxmlformats.org/officeDocument/2006/extended-properties" xmlns:vt="http://schemas.openxmlformats.org/officeDocument/2006/docPropsVTypes">
  <TotalTime>14</TotalTime>
  <Words>12844</Words>
  <Application>Microsoft Office PowerPoint</Application>
  <PresentationFormat>Widescreen</PresentationFormat>
  <Paragraphs>1494</Paragraphs>
  <Slides>154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154</vt:i4>
      </vt:variant>
    </vt:vector>
  </HeadingPairs>
  <TitlesOfParts>
    <vt:vector size="160" baseType="lpstr">
      <vt:lpstr>Arial</vt:lpstr>
      <vt:lpstr>Arial Unicode MS</vt:lpstr>
      <vt:lpstr>Calibri</vt:lpstr>
      <vt:lpstr>Century Gothic</vt:lpstr>
      <vt:lpstr>Wingdings 3</vt:lpstr>
      <vt:lpstr>Wisp</vt:lpstr>
      <vt:lpstr>Servlet</vt:lpstr>
      <vt:lpstr>PowerPoint Presentation</vt:lpstr>
      <vt:lpstr>What is a Servlet?</vt:lpstr>
      <vt:lpstr>What is web application?</vt:lpstr>
      <vt:lpstr>CGI(Common Gateway Interface)</vt:lpstr>
      <vt:lpstr>Advantage of Servlet</vt:lpstr>
      <vt:lpstr>PowerPoint Presentation</vt:lpstr>
      <vt:lpstr>Servlet API</vt:lpstr>
      <vt:lpstr>Interfaces in javax.servlet package</vt:lpstr>
      <vt:lpstr>Classes in javax.servlet package</vt:lpstr>
      <vt:lpstr>Interfaces in javax.servlet.http package</vt:lpstr>
      <vt:lpstr>Classes in javax.servlet.http package</vt:lpstr>
      <vt:lpstr>Servlet Interface</vt:lpstr>
      <vt:lpstr>Servlets - Life Cycle</vt:lpstr>
      <vt:lpstr>PowerPoint Presentation</vt:lpstr>
      <vt:lpstr>The init() method :</vt:lpstr>
      <vt:lpstr>The service() method :</vt:lpstr>
      <vt:lpstr>The doGet() Method</vt:lpstr>
      <vt:lpstr>The doPost() Method</vt:lpstr>
      <vt:lpstr>The destroy() method :</vt:lpstr>
      <vt:lpstr>Methods of Servlet interface</vt:lpstr>
      <vt:lpstr>Steps to create a servlet example </vt:lpstr>
      <vt:lpstr>GenericServlet class</vt:lpstr>
      <vt:lpstr>Methods of GenericServlet class</vt:lpstr>
      <vt:lpstr>PowerPoint Presentation</vt:lpstr>
      <vt:lpstr>HttpServlet class</vt:lpstr>
      <vt:lpstr>Methods of HttpServlet class</vt:lpstr>
      <vt:lpstr>PowerPoint Presentation</vt:lpstr>
      <vt:lpstr>ServletRequest Interface</vt:lpstr>
      <vt:lpstr>RequestDispatcher in Servlet</vt:lpstr>
      <vt:lpstr>Two methods of RequestDispatcher interface</vt:lpstr>
      <vt:lpstr>Forword() method</vt:lpstr>
      <vt:lpstr>Include() method:</vt:lpstr>
      <vt:lpstr>PowerPoint Presentation</vt:lpstr>
      <vt:lpstr>Example of RequestDispatcher interface:</vt:lpstr>
      <vt:lpstr>SendRedirect in servlet</vt:lpstr>
      <vt:lpstr>Difference between forward() and sendRedirect() method</vt:lpstr>
      <vt:lpstr>ServletConfig Interface</vt:lpstr>
      <vt:lpstr>Methods of ServletConfig interface</vt:lpstr>
      <vt:lpstr>Example of getServletConfig() method</vt:lpstr>
      <vt:lpstr>ServletContext Interface</vt:lpstr>
      <vt:lpstr>Commonly used methods of ServletContext interface</vt:lpstr>
      <vt:lpstr>Attribute in Servlet</vt:lpstr>
      <vt:lpstr>4 attribute specific methods</vt:lpstr>
      <vt:lpstr>Session Tracking in Servlets</vt:lpstr>
      <vt:lpstr>PowerPoint Presentation</vt:lpstr>
      <vt:lpstr>Cookies in Servlet</vt:lpstr>
      <vt:lpstr>How Cookie works?</vt:lpstr>
      <vt:lpstr>Types of Cookie</vt:lpstr>
      <vt:lpstr>Cookies</vt:lpstr>
      <vt:lpstr>Cookie class</vt:lpstr>
      <vt:lpstr>Useful Methods of Cookie class</vt:lpstr>
      <vt:lpstr>PowerPoint Presentation</vt:lpstr>
      <vt:lpstr>PowerPoint Presentation</vt:lpstr>
      <vt:lpstr>HIDDEN FIELD-IN HTML </vt:lpstr>
      <vt:lpstr>PowerPoint Presentation</vt:lpstr>
      <vt:lpstr>Hidden Form Field</vt:lpstr>
      <vt:lpstr>PowerPoint Presentation</vt:lpstr>
      <vt:lpstr>PowerPoint Presentation</vt:lpstr>
      <vt:lpstr>URL Rewriting</vt:lpstr>
      <vt:lpstr>PowerPoint Presentation</vt:lpstr>
      <vt:lpstr>PowerPoint Presentation</vt:lpstr>
      <vt:lpstr>HttpSession interface</vt:lpstr>
      <vt:lpstr>PowerPoint Presentation</vt:lpstr>
      <vt:lpstr>Servlet Filter</vt:lpstr>
      <vt:lpstr>PowerPoint Presentation</vt:lpstr>
      <vt:lpstr>PowerPoint Presentation</vt:lpstr>
      <vt:lpstr>PowerPoint Presentation</vt:lpstr>
      <vt:lpstr>PowerPoint Presentation</vt:lpstr>
      <vt:lpstr>PowerPoint Presentation</vt:lpstr>
      <vt:lpstr>PowerPoint Presentation</vt:lpstr>
      <vt:lpstr>FilterConfig</vt:lpstr>
      <vt:lpstr>Event and Listener in Servlet</vt:lpstr>
      <vt:lpstr>Event classes</vt:lpstr>
      <vt:lpstr>Event interfaces</vt:lpstr>
      <vt:lpstr>PowerPoint Presentation</vt:lpstr>
      <vt:lpstr>Any Question?</vt:lpstr>
      <vt:lpstr>JSP</vt:lpstr>
      <vt:lpstr>PowerPoint Presentation</vt:lpstr>
      <vt:lpstr>Advantage of JSP over Servlet</vt:lpstr>
      <vt:lpstr>PowerPoint Presentation</vt:lpstr>
      <vt:lpstr>PowerPoint Presentation</vt:lpstr>
      <vt:lpstr>JSP Processing:</vt:lpstr>
      <vt:lpstr>JSP - Life Cycle</vt:lpstr>
      <vt:lpstr>JSP Compilation:</vt:lpstr>
      <vt:lpstr>JSP Initialization:</vt:lpstr>
      <vt:lpstr>JSP Execution:</vt:lpstr>
      <vt:lpstr>JSP Cleanup:</vt:lpstr>
      <vt:lpstr>JSP directives</vt:lpstr>
      <vt:lpstr>JSP page directive</vt:lpstr>
      <vt:lpstr>PowerPoint Presentation</vt:lpstr>
      <vt:lpstr>PowerPoint Presentation</vt:lpstr>
      <vt:lpstr>PowerPoint Presentation</vt:lpstr>
      <vt:lpstr>PowerPoint Presentation</vt:lpstr>
      <vt:lpstr>PowerPoint Presentation</vt:lpstr>
      <vt:lpstr>Jsp Include Directive</vt:lpstr>
      <vt:lpstr>JSP Taglib directive</vt:lpstr>
      <vt:lpstr>JSP Action Tags</vt:lpstr>
      <vt:lpstr>PowerPoint Presentation</vt:lpstr>
      <vt:lpstr>jsp:forward </vt:lpstr>
      <vt:lpstr>jsp:include</vt:lpstr>
      <vt:lpstr>Difference</vt:lpstr>
      <vt:lpstr>Java Bean{similar like Package}</vt:lpstr>
      <vt:lpstr>jsp:useBean</vt:lpstr>
      <vt:lpstr>Syntax of jsp:useBean action tag</vt:lpstr>
      <vt:lpstr>PowerPoint Presentation</vt:lpstr>
      <vt:lpstr>jsp:setProperty and jsp:getProperty </vt:lpstr>
      <vt:lpstr>PowerPoint Presentation</vt:lpstr>
      <vt:lpstr>JSP Scriptlet tag</vt:lpstr>
      <vt:lpstr>JSP expression tag </vt:lpstr>
      <vt:lpstr>JSP Declaration Tag</vt:lpstr>
      <vt:lpstr>JSP Implicit Objects</vt:lpstr>
      <vt:lpstr>JSP out implicit object</vt:lpstr>
      <vt:lpstr>JSP request implicit object</vt:lpstr>
      <vt:lpstr>Example of Request</vt:lpstr>
      <vt:lpstr>JSP response implicit object</vt:lpstr>
      <vt:lpstr>JSP config implicit object</vt:lpstr>
      <vt:lpstr>JSP application implicit object</vt:lpstr>
      <vt:lpstr>session implicit object</vt:lpstr>
      <vt:lpstr>pageContext implicit object</vt:lpstr>
      <vt:lpstr>page implicit object:</vt:lpstr>
      <vt:lpstr>Exception implicit object</vt:lpstr>
      <vt:lpstr>Exception Handling in JSP</vt:lpstr>
      <vt:lpstr>Custom Tags in JSP</vt:lpstr>
      <vt:lpstr>PowerPoint Presentation</vt:lpstr>
      <vt:lpstr>JSP Custom Tag API</vt:lpstr>
      <vt:lpstr>Example of JSP Custom Tag</vt:lpstr>
      <vt:lpstr>PowerPoint Presentation</vt:lpstr>
      <vt:lpstr>PowerPoint Presentation</vt:lpstr>
      <vt:lpstr>PowerPoint Presentation</vt:lpstr>
      <vt:lpstr>IterationTag interface</vt:lpstr>
      <vt:lpstr>TagSupport class</vt:lpstr>
      <vt:lpstr>Expression Language (EL) in JSP</vt:lpstr>
      <vt:lpstr>Implicit Objects in Expression Language (EL)</vt:lpstr>
      <vt:lpstr>Basic Operators in EL:</vt:lpstr>
      <vt:lpstr>MVC in JSP</vt:lpstr>
      <vt:lpstr>MVC Example in JSP </vt:lpstr>
      <vt:lpstr>JSP-Session Tracking</vt:lpstr>
      <vt:lpstr>PowerPoint Presentation</vt:lpstr>
      <vt:lpstr>PowerPoint Presentation</vt:lpstr>
      <vt:lpstr>JSTL (JSP Standard Tag Library)</vt:lpstr>
      <vt:lpstr>JSTL Tags</vt:lpstr>
      <vt:lpstr>JSTL Core Tags</vt:lpstr>
      <vt:lpstr>JSTL Core Tags List </vt:lpstr>
      <vt:lpstr>JSTL Function Tags </vt:lpstr>
      <vt:lpstr>JSTL Function Tag</vt:lpstr>
      <vt:lpstr>JSTL Formatting tags</vt:lpstr>
      <vt:lpstr>PowerPoint Presentation</vt:lpstr>
      <vt:lpstr>JSTL XML tags</vt:lpstr>
      <vt:lpstr>PowerPoint Presentation</vt:lpstr>
      <vt:lpstr>JSTL SQL Tags</vt:lpstr>
      <vt:lpstr>PowerPoint Presentation</vt:lpstr>
      <vt:lpstr>Any Questions?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Servlet</dc:title>
  <dc:creator>Ronak Patel</dc:creator>
  <cp:lastModifiedBy>Ronak Patel</cp:lastModifiedBy>
  <cp:revision>4</cp:revision>
  <dcterms:created xsi:type="dcterms:W3CDTF">2022-07-09T08:10:44Z</dcterms:created>
  <dcterms:modified xsi:type="dcterms:W3CDTF">2022-07-19T04:56:18Z</dcterms:modified>
</cp:coreProperties>
</file>